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sldIdLst>
    <p:sldId id="257" r:id="rId2"/>
    <p:sldId id="258" r:id="rId3"/>
    <p:sldId id="261" r:id="rId4"/>
    <p:sldId id="264" r:id="rId5"/>
    <p:sldId id="265" r:id="rId6"/>
    <p:sldId id="260" r:id="rId7"/>
    <p:sldId id="263" r:id="rId8"/>
    <p:sldId id="266" r:id="rId9"/>
    <p:sldId id="267" r:id="rId10"/>
    <p:sldId id="268" r:id="rId11"/>
    <p:sldId id="269" r:id="rId12"/>
    <p:sldId id="270" r:id="rId13"/>
    <p:sldId id="271" r:id="rId14"/>
    <p:sldId id="272" r:id="rId15"/>
    <p:sldId id="273" r:id="rId16"/>
    <p:sldId id="275" r:id="rId17"/>
    <p:sldId id="274" r:id="rId18"/>
    <p:sldId id="276" r:id="rId19"/>
    <p:sldId id="278" r:id="rId20"/>
    <p:sldId id="277" r:id="rId2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ounded Rectangle 15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7" name="Group 9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1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5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780108"/>
          </a:xfrm>
        </p:spPr>
        <p:txBody>
          <a:bodyPr anchor="b">
            <a:normAutofit/>
          </a:bodyPr>
          <a:lstStyle>
            <a:lvl1pPr>
              <a:defRPr sz="440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556001"/>
            <a:ext cx="6400800" cy="1473200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4736592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Freeform 14"/>
          <p:cNvSpPr>
            <a:spLocks/>
          </p:cNvSpPr>
          <p:nvPr/>
        </p:nvSpPr>
        <p:spPr bwMode="hidden">
          <a:xfrm>
            <a:off x="6047438" y="4203592"/>
            <a:ext cx="2876429" cy="714026"/>
          </a:xfrm>
          <a:custGeom>
            <a:avLst/>
            <a:gdLst/>
            <a:ahLst/>
            <a:cxnLst>
              <a:cxn ang="0">
                <a:pos x="2700" y="0"/>
              </a:cxn>
              <a:cxn ang="0">
                <a:pos x="2700" y="0"/>
              </a:cxn>
              <a:cxn ang="0">
                <a:pos x="2586" y="18"/>
              </a:cxn>
              <a:cxn ang="0">
                <a:pos x="2470" y="38"/>
              </a:cxn>
              <a:cxn ang="0">
                <a:pos x="2352" y="60"/>
              </a:cxn>
              <a:cxn ang="0">
                <a:pos x="2230" y="82"/>
              </a:cxn>
              <a:cxn ang="0">
                <a:pos x="2106" y="108"/>
              </a:cxn>
              <a:cxn ang="0">
                <a:pos x="1978" y="134"/>
              </a:cxn>
              <a:cxn ang="0">
                <a:pos x="1848" y="164"/>
              </a:cxn>
              <a:cxn ang="0">
                <a:pos x="1714" y="194"/>
              </a:cxn>
              <a:cxn ang="0">
                <a:pos x="1714" y="194"/>
              </a:cxn>
              <a:cxn ang="0">
                <a:pos x="1472" y="252"/>
              </a:cxn>
              <a:cxn ang="0">
                <a:pos x="1236" y="304"/>
              </a:cxn>
              <a:cxn ang="0">
                <a:pos x="1010" y="352"/>
              </a:cxn>
              <a:cxn ang="0">
                <a:pos x="792" y="398"/>
              </a:cxn>
              <a:cxn ang="0">
                <a:pos x="584" y="438"/>
              </a:cxn>
              <a:cxn ang="0">
                <a:pos x="382" y="474"/>
              </a:cxn>
              <a:cxn ang="0">
                <a:pos x="188" y="508"/>
              </a:cxn>
              <a:cxn ang="0">
                <a:pos x="0" y="538"/>
              </a:cxn>
              <a:cxn ang="0">
                <a:pos x="0" y="538"/>
              </a:cxn>
              <a:cxn ang="0">
                <a:pos x="130" y="556"/>
              </a:cxn>
              <a:cxn ang="0">
                <a:pos x="254" y="572"/>
              </a:cxn>
              <a:cxn ang="0">
                <a:pos x="374" y="586"/>
              </a:cxn>
              <a:cxn ang="0">
                <a:pos x="492" y="598"/>
              </a:cxn>
              <a:cxn ang="0">
                <a:pos x="606" y="610"/>
              </a:cxn>
              <a:cxn ang="0">
                <a:pos x="716" y="618"/>
              </a:cxn>
              <a:cxn ang="0">
                <a:pos x="822" y="626"/>
              </a:cxn>
              <a:cxn ang="0">
                <a:pos x="926" y="632"/>
              </a:cxn>
              <a:cxn ang="0">
                <a:pos x="1028" y="636"/>
              </a:cxn>
              <a:cxn ang="0">
                <a:pos x="1126" y="638"/>
              </a:cxn>
              <a:cxn ang="0">
                <a:pos x="1220" y="640"/>
              </a:cxn>
              <a:cxn ang="0">
                <a:pos x="1312" y="640"/>
              </a:cxn>
              <a:cxn ang="0">
                <a:pos x="1402" y="638"/>
              </a:cxn>
              <a:cxn ang="0">
                <a:pos x="1490" y="636"/>
              </a:cxn>
              <a:cxn ang="0">
                <a:pos x="1574" y="632"/>
              </a:cxn>
              <a:cxn ang="0">
                <a:pos x="1656" y="626"/>
              </a:cxn>
              <a:cxn ang="0">
                <a:pos x="1734" y="620"/>
              </a:cxn>
              <a:cxn ang="0">
                <a:pos x="1812" y="612"/>
              </a:cxn>
              <a:cxn ang="0">
                <a:pos x="1886" y="602"/>
              </a:cxn>
              <a:cxn ang="0">
                <a:pos x="1960" y="592"/>
              </a:cxn>
              <a:cxn ang="0">
                <a:pos x="2030" y="580"/>
              </a:cxn>
              <a:cxn ang="0">
                <a:pos x="2100" y="568"/>
              </a:cxn>
              <a:cxn ang="0">
                <a:pos x="2166" y="554"/>
              </a:cxn>
              <a:cxn ang="0">
                <a:pos x="2232" y="540"/>
              </a:cxn>
              <a:cxn ang="0">
                <a:pos x="2296" y="524"/>
              </a:cxn>
              <a:cxn ang="0">
                <a:pos x="2358" y="508"/>
              </a:cxn>
              <a:cxn ang="0">
                <a:pos x="2418" y="490"/>
              </a:cxn>
              <a:cxn ang="0">
                <a:pos x="2478" y="472"/>
              </a:cxn>
              <a:cxn ang="0">
                <a:pos x="2592" y="432"/>
              </a:cxn>
              <a:cxn ang="0">
                <a:pos x="2702" y="390"/>
              </a:cxn>
              <a:cxn ang="0">
                <a:pos x="2702" y="390"/>
              </a:cxn>
              <a:cxn ang="0">
                <a:pos x="2706" y="388"/>
              </a:cxn>
              <a:cxn ang="0">
                <a:pos x="2706" y="388"/>
              </a:cxn>
              <a:cxn ang="0">
                <a:pos x="2706" y="0"/>
              </a:cxn>
              <a:cxn ang="0">
                <a:pos x="2706" y="0"/>
              </a:cxn>
              <a:cxn ang="0">
                <a:pos x="2700" y="0"/>
              </a:cxn>
              <a:cxn ang="0">
                <a:pos x="2700" y="0"/>
              </a:cxn>
            </a:cxnLst>
            <a:rect l="0" t="0" r="r" b="b"/>
            <a:pathLst>
              <a:path w="2706" h="640">
                <a:moveTo>
                  <a:pt x="2700" y="0"/>
                </a:moveTo>
                <a:lnTo>
                  <a:pt x="2700" y="0"/>
                </a:lnTo>
                <a:lnTo>
                  <a:pt x="2586" y="18"/>
                </a:lnTo>
                <a:lnTo>
                  <a:pt x="2470" y="38"/>
                </a:lnTo>
                <a:lnTo>
                  <a:pt x="2352" y="60"/>
                </a:lnTo>
                <a:lnTo>
                  <a:pt x="2230" y="82"/>
                </a:lnTo>
                <a:lnTo>
                  <a:pt x="2106" y="108"/>
                </a:lnTo>
                <a:lnTo>
                  <a:pt x="1978" y="134"/>
                </a:lnTo>
                <a:lnTo>
                  <a:pt x="1848" y="164"/>
                </a:lnTo>
                <a:lnTo>
                  <a:pt x="1714" y="194"/>
                </a:lnTo>
                <a:lnTo>
                  <a:pt x="1714" y="194"/>
                </a:lnTo>
                <a:lnTo>
                  <a:pt x="1472" y="252"/>
                </a:lnTo>
                <a:lnTo>
                  <a:pt x="1236" y="304"/>
                </a:lnTo>
                <a:lnTo>
                  <a:pt x="1010" y="352"/>
                </a:lnTo>
                <a:lnTo>
                  <a:pt x="792" y="398"/>
                </a:lnTo>
                <a:lnTo>
                  <a:pt x="584" y="438"/>
                </a:lnTo>
                <a:lnTo>
                  <a:pt x="382" y="474"/>
                </a:lnTo>
                <a:lnTo>
                  <a:pt x="188" y="508"/>
                </a:lnTo>
                <a:lnTo>
                  <a:pt x="0" y="538"/>
                </a:lnTo>
                <a:lnTo>
                  <a:pt x="0" y="538"/>
                </a:lnTo>
                <a:lnTo>
                  <a:pt x="130" y="556"/>
                </a:lnTo>
                <a:lnTo>
                  <a:pt x="254" y="572"/>
                </a:lnTo>
                <a:lnTo>
                  <a:pt x="374" y="586"/>
                </a:lnTo>
                <a:lnTo>
                  <a:pt x="492" y="598"/>
                </a:lnTo>
                <a:lnTo>
                  <a:pt x="606" y="610"/>
                </a:lnTo>
                <a:lnTo>
                  <a:pt x="716" y="618"/>
                </a:lnTo>
                <a:lnTo>
                  <a:pt x="822" y="626"/>
                </a:lnTo>
                <a:lnTo>
                  <a:pt x="926" y="632"/>
                </a:lnTo>
                <a:lnTo>
                  <a:pt x="1028" y="636"/>
                </a:lnTo>
                <a:lnTo>
                  <a:pt x="1126" y="638"/>
                </a:lnTo>
                <a:lnTo>
                  <a:pt x="1220" y="640"/>
                </a:lnTo>
                <a:lnTo>
                  <a:pt x="1312" y="640"/>
                </a:lnTo>
                <a:lnTo>
                  <a:pt x="1402" y="638"/>
                </a:lnTo>
                <a:lnTo>
                  <a:pt x="1490" y="636"/>
                </a:lnTo>
                <a:lnTo>
                  <a:pt x="1574" y="632"/>
                </a:lnTo>
                <a:lnTo>
                  <a:pt x="1656" y="626"/>
                </a:lnTo>
                <a:lnTo>
                  <a:pt x="1734" y="620"/>
                </a:lnTo>
                <a:lnTo>
                  <a:pt x="1812" y="612"/>
                </a:lnTo>
                <a:lnTo>
                  <a:pt x="1886" y="602"/>
                </a:lnTo>
                <a:lnTo>
                  <a:pt x="1960" y="592"/>
                </a:lnTo>
                <a:lnTo>
                  <a:pt x="2030" y="580"/>
                </a:lnTo>
                <a:lnTo>
                  <a:pt x="2100" y="568"/>
                </a:lnTo>
                <a:lnTo>
                  <a:pt x="2166" y="554"/>
                </a:lnTo>
                <a:lnTo>
                  <a:pt x="2232" y="540"/>
                </a:lnTo>
                <a:lnTo>
                  <a:pt x="2296" y="524"/>
                </a:lnTo>
                <a:lnTo>
                  <a:pt x="2358" y="508"/>
                </a:lnTo>
                <a:lnTo>
                  <a:pt x="2418" y="490"/>
                </a:lnTo>
                <a:lnTo>
                  <a:pt x="2478" y="472"/>
                </a:lnTo>
                <a:lnTo>
                  <a:pt x="2592" y="432"/>
                </a:lnTo>
                <a:lnTo>
                  <a:pt x="2702" y="390"/>
                </a:lnTo>
                <a:lnTo>
                  <a:pt x="2702" y="390"/>
                </a:lnTo>
                <a:lnTo>
                  <a:pt x="2706" y="388"/>
                </a:lnTo>
                <a:lnTo>
                  <a:pt x="2706" y="388"/>
                </a:lnTo>
                <a:lnTo>
                  <a:pt x="2706" y="0"/>
                </a:lnTo>
                <a:lnTo>
                  <a:pt x="2706" y="0"/>
                </a:lnTo>
                <a:lnTo>
                  <a:pt x="2700" y="0"/>
                </a:lnTo>
                <a:lnTo>
                  <a:pt x="2700" y="0"/>
                </a:lnTo>
                <a:close/>
              </a:path>
            </a:pathLst>
          </a:custGeom>
          <a:solidFill>
            <a:schemeClr val="bg2">
              <a:alpha val="29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Freeform 18"/>
          <p:cNvSpPr>
            <a:spLocks/>
          </p:cNvSpPr>
          <p:nvPr/>
        </p:nvSpPr>
        <p:spPr bwMode="hidden">
          <a:xfrm>
            <a:off x="2619320" y="4075290"/>
            <a:ext cx="5544515" cy="850138"/>
          </a:xfrm>
          <a:custGeom>
            <a:avLst/>
            <a:gdLst/>
            <a:ahLst/>
            <a:cxnLst>
              <a:cxn ang="0">
                <a:pos x="5216" y="714"/>
              </a:cxn>
              <a:cxn ang="0">
                <a:pos x="4984" y="686"/>
              </a:cxn>
              <a:cxn ang="0">
                <a:pos x="4478" y="610"/>
              </a:cxn>
              <a:cxn ang="0">
                <a:pos x="3914" y="508"/>
              </a:cxn>
              <a:cxn ang="0">
                <a:pos x="3286" y="374"/>
              </a:cxn>
              <a:cxn ang="0">
                <a:pos x="2946" y="296"/>
              </a:cxn>
              <a:cxn ang="0">
                <a:pos x="2682" y="236"/>
              </a:cxn>
              <a:cxn ang="0">
                <a:pos x="2430" y="184"/>
              </a:cxn>
              <a:cxn ang="0">
                <a:pos x="2190" y="140"/>
              </a:cxn>
              <a:cxn ang="0">
                <a:pos x="1960" y="102"/>
              </a:cxn>
              <a:cxn ang="0">
                <a:pos x="1740" y="72"/>
              </a:cxn>
              <a:cxn ang="0">
                <a:pos x="1334" y="28"/>
              </a:cxn>
              <a:cxn ang="0">
                <a:pos x="970" y="4"/>
              </a:cxn>
              <a:cxn ang="0">
                <a:pos x="644" y="0"/>
              </a:cxn>
              <a:cxn ang="0">
                <a:pos x="358" y="10"/>
              </a:cxn>
              <a:cxn ang="0">
                <a:pos x="110" y="32"/>
              </a:cxn>
              <a:cxn ang="0">
                <a:pos x="0" y="48"/>
              </a:cxn>
              <a:cxn ang="0">
                <a:pos x="314" y="86"/>
              </a:cxn>
              <a:cxn ang="0">
                <a:pos x="652" y="140"/>
              </a:cxn>
              <a:cxn ang="0">
                <a:pos x="1014" y="210"/>
              </a:cxn>
              <a:cxn ang="0">
                <a:pos x="1402" y="296"/>
              </a:cxn>
              <a:cxn ang="0">
                <a:pos x="1756" y="378"/>
              </a:cxn>
              <a:cxn ang="0">
                <a:pos x="2408" y="516"/>
              </a:cxn>
              <a:cxn ang="0">
                <a:pos x="2708" y="572"/>
              </a:cxn>
              <a:cxn ang="0">
                <a:pos x="2992" y="620"/>
              </a:cxn>
              <a:cxn ang="0">
                <a:pos x="3260" y="662"/>
              </a:cxn>
              <a:cxn ang="0">
                <a:pos x="3512" y="694"/>
              </a:cxn>
              <a:cxn ang="0">
                <a:pos x="3750" y="722"/>
              </a:cxn>
              <a:cxn ang="0">
                <a:pos x="3974" y="740"/>
              </a:cxn>
              <a:cxn ang="0">
                <a:pos x="4184" y="754"/>
              </a:cxn>
              <a:cxn ang="0">
                <a:pos x="4384" y="762"/>
              </a:cxn>
              <a:cxn ang="0">
                <a:pos x="4570" y="762"/>
              </a:cxn>
              <a:cxn ang="0">
                <a:pos x="4746" y="758"/>
              </a:cxn>
              <a:cxn ang="0">
                <a:pos x="4912" y="748"/>
              </a:cxn>
              <a:cxn ang="0">
                <a:pos x="5068" y="732"/>
              </a:cxn>
              <a:cxn ang="0">
                <a:pos x="5216" y="714"/>
              </a:cxn>
            </a:cxnLst>
            <a:rect l="0" t="0" r="r" b="b"/>
            <a:pathLst>
              <a:path w="5216" h="762">
                <a:moveTo>
                  <a:pt x="5216" y="714"/>
                </a:moveTo>
                <a:lnTo>
                  <a:pt x="5216" y="714"/>
                </a:lnTo>
                <a:lnTo>
                  <a:pt x="5102" y="700"/>
                </a:lnTo>
                <a:lnTo>
                  <a:pt x="4984" y="686"/>
                </a:lnTo>
                <a:lnTo>
                  <a:pt x="4738" y="652"/>
                </a:lnTo>
                <a:lnTo>
                  <a:pt x="4478" y="610"/>
                </a:lnTo>
                <a:lnTo>
                  <a:pt x="4204" y="564"/>
                </a:lnTo>
                <a:lnTo>
                  <a:pt x="3914" y="508"/>
                </a:lnTo>
                <a:lnTo>
                  <a:pt x="3608" y="446"/>
                </a:lnTo>
                <a:lnTo>
                  <a:pt x="3286" y="374"/>
                </a:lnTo>
                <a:lnTo>
                  <a:pt x="2946" y="296"/>
                </a:lnTo>
                <a:lnTo>
                  <a:pt x="2946" y="296"/>
                </a:lnTo>
                <a:lnTo>
                  <a:pt x="2812" y="266"/>
                </a:lnTo>
                <a:lnTo>
                  <a:pt x="2682" y="236"/>
                </a:lnTo>
                <a:lnTo>
                  <a:pt x="2556" y="210"/>
                </a:lnTo>
                <a:lnTo>
                  <a:pt x="2430" y="184"/>
                </a:lnTo>
                <a:lnTo>
                  <a:pt x="2308" y="162"/>
                </a:lnTo>
                <a:lnTo>
                  <a:pt x="2190" y="140"/>
                </a:lnTo>
                <a:lnTo>
                  <a:pt x="2074" y="120"/>
                </a:lnTo>
                <a:lnTo>
                  <a:pt x="1960" y="102"/>
                </a:lnTo>
                <a:lnTo>
                  <a:pt x="1850" y="86"/>
                </a:lnTo>
                <a:lnTo>
                  <a:pt x="1740" y="72"/>
                </a:lnTo>
                <a:lnTo>
                  <a:pt x="1532" y="46"/>
                </a:lnTo>
                <a:lnTo>
                  <a:pt x="1334" y="28"/>
                </a:lnTo>
                <a:lnTo>
                  <a:pt x="1148" y="14"/>
                </a:lnTo>
                <a:lnTo>
                  <a:pt x="970" y="4"/>
                </a:lnTo>
                <a:lnTo>
                  <a:pt x="802" y="0"/>
                </a:lnTo>
                <a:lnTo>
                  <a:pt x="644" y="0"/>
                </a:lnTo>
                <a:lnTo>
                  <a:pt x="496" y="4"/>
                </a:lnTo>
                <a:lnTo>
                  <a:pt x="358" y="10"/>
                </a:lnTo>
                <a:lnTo>
                  <a:pt x="230" y="20"/>
                </a:lnTo>
                <a:lnTo>
                  <a:pt x="110" y="32"/>
                </a:lnTo>
                <a:lnTo>
                  <a:pt x="0" y="48"/>
                </a:lnTo>
                <a:lnTo>
                  <a:pt x="0" y="48"/>
                </a:lnTo>
                <a:lnTo>
                  <a:pt x="154" y="66"/>
                </a:lnTo>
                <a:lnTo>
                  <a:pt x="314" y="86"/>
                </a:lnTo>
                <a:lnTo>
                  <a:pt x="480" y="112"/>
                </a:lnTo>
                <a:lnTo>
                  <a:pt x="652" y="140"/>
                </a:lnTo>
                <a:lnTo>
                  <a:pt x="830" y="174"/>
                </a:lnTo>
                <a:lnTo>
                  <a:pt x="1014" y="210"/>
                </a:lnTo>
                <a:lnTo>
                  <a:pt x="1206" y="250"/>
                </a:lnTo>
                <a:lnTo>
                  <a:pt x="1402" y="296"/>
                </a:lnTo>
                <a:lnTo>
                  <a:pt x="1402" y="296"/>
                </a:lnTo>
                <a:lnTo>
                  <a:pt x="1756" y="378"/>
                </a:lnTo>
                <a:lnTo>
                  <a:pt x="2092" y="450"/>
                </a:lnTo>
                <a:lnTo>
                  <a:pt x="2408" y="516"/>
                </a:lnTo>
                <a:lnTo>
                  <a:pt x="2562" y="544"/>
                </a:lnTo>
                <a:lnTo>
                  <a:pt x="2708" y="572"/>
                </a:lnTo>
                <a:lnTo>
                  <a:pt x="2852" y="598"/>
                </a:lnTo>
                <a:lnTo>
                  <a:pt x="2992" y="620"/>
                </a:lnTo>
                <a:lnTo>
                  <a:pt x="3128" y="642"/>
                </a:lnTo>
                <a:lnTo>
                  <a:pt x="3260" y="662"/>
                </a:lnTo>
                <a:lnTo>
                  <a:pt x="3388" y="678"/>
                </a:lnTo>
                <a:lnTo>
                  <a:pt x="3512" y="694"/>
                </a:lnTo>
                <a:lnTo>
                  <a:pt x="3632" y="708"/>
                </a:lnTo>
                <a:lnTo>
                  <a:pt x="3750" y="722"/>
                </a:lnTo>
                <a:lnTo>
                  <a:pt x="3864" y="732"/>
                </a:lnTo>
                <a:lnTo>
                  <a:pt x="3974" y="740"/>
                </a:lnTo>
                <a:lnTo>
                  <a:pt x="4080" y="748"/>
                </a:lnTo>
                <a:lnTo>
                  <a:pt x="4184" y="754"/>
                </a:lnTo>
                <a:lnTo>
                  <a:pt x="4286" y="758"/>
                </a:lnTo>
                <a:lnTo>
                  <a:pt x="4384" y="762"/>
                </a:lnTo>
                <a:lnTo>
                  <a:pt x="4478" y="762"/>
                </a:lnTo>
                <a:lnTo>
                  <a:pt x="4570" y="762"/>
                </a:lnTo>
                <a:lnTo>
                  <a:pt x="4660" y="760"/>
                </a:lnTo>
                <a:lnTo>
                  <a:pt x="4746" y="758"/>
                </a:lnTo>
                <a:lnTo>
                  <a:pt x="4830" y="754"/>
                </a:lnTo>
                <a:lnTo>
                  <a:pt x="4912" y="748"/>
                </a:lnTo>
                <a:lnTo>
                  <a:pt x="4992" y="740"/>
                </a:lnTo>
                <a:lnTo>
                  <a:pt x="5068" y="732"/>
                </a:lnTo>
                <a:lnTo>
                  <a:pt x="5144" y="724"/>
                </a:lnTo>
                <a:lnTo>
                  <a:pt x="5216" y="714"/>
                </a:lnTo>
                <a:lnTo>
                  <a:pt x="5216" y="714"/>
                </a:lnTo>
                <a:close/>
              </a:path>
            </a:pathLst>
          </a:custGeom>
          <a:solidFill>
            <a:schemeClr val="bg2">
              <a:alpha val="40000"/>
            </a:schemeClr>
          </a:solidFill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Freeform 22"/>
          <p:cNvSpPr>
            <a:spLocks/>
          </p:cNvSpPr>
          <p:nvPr/>
        </p:nvSpPr>
        <p:spPr bwMode="hidden">
          <a:xfrm>
            <a:off x="2828728" y="4087562"/>
            <a:ext cx="5467980" cy="774272"/>
          </a:xfrm>
          <a:custGeom>
            <a:avLst/>
            <a:gdLst/>
            <a:ahLst/>
            <a:cxnLst>
              <a:cxn ang="0">
                <a:pos x="0" y="70"/>
              </a:cxn>
              <a:cxn ang="0">
                <a:pos x="0" y="70"/>
              </a:cxn>
              <a:cxn ang="0">
                <a:pos x="18" y="66"/>
              </a:cxn>
              <a:cxn ang="0">
                <a:pos x="72" y="56"/>
              </a:cxn>
              <a:cxn ang="0">
                <a:pos x="164" y="42"/>
              </a:cxn>
              <a:cxn ang="0">
                <a:pos x="224" y="34"/>
              </a:cxn>
              <a:cxn ang="0">
                <a:pos x="294" y="26"/>
              </a:cxn>
              <a:cxn ang="0">
                <a:pos x="372" y="20"/>
              </a:cxn>
              <a:cxn ang="0">
                <a:pos x="462" y="14"/>
              </a:cxn>
              <a:cxn ang="0">
                <a:pos x="560" y="8"/>
              </a:cxn>
              <a:cxn ang="0">
                <a:pos x="670" y="4"/>
              </a:cxn>
              <a:cxn ang="0">
                <a:pos x="790" y="2"/>
              </a:cxn>
              <a:cxn ang="0">
                <a:pos x="920" y="0"/>
              </a:cxn>
              <a:cxn ang="0">
                <a:pos x="1060" y="2"/>
              </a:cxn>
              <a:cxn ang="0">
                <a:pos x="1210" y="6"/>
              </a:cxn>
              <a:cxn ang="0">
                <a:pos x="1372" y="14"/>
              </a:cxn>
              <a:cxn ang="0">
                <a:pos x="1544" y="24"/>
              </a:cxn>
              <a:cxn ang="0">
                <a:pos x="1726" y="40"/>
              </a:cxn>
              <a:cxn ang="0">
                <a:pos x="1920" y="58"/>
              </a:cxn>
              <a:cxn ang="0">
                <a:pos x="2126" y="80"/>
              </a:cxn>
              <a:cxn ang="0">
                <a:pos x="2342" y="106"/>
              </a:cxn>
              <a:cxn ang="0">
                <a:pos x="2570" y="138"/>
              </a:cxn>
              <a:cxn ang="0">
                <a:pos x="2808" y="174"/>
              </a:cxn>
              <a:cxn ang="0">
                <a:pos x="3058" y="216"/>
              </a:cxn>
              <a:cxn ang="0">
                <a:pos x="3320" y="266"/>
              </a:cxn>
              <a:cxn ang="0">
                <a:pos x="3594" y="320"/>
              </a:cxn>
              <a:cxn ang="0">
                <a:pos x="3880" y="380"/>
              </a:cxn>
              <a:cxn ang="0">
                <a:pos x="4178" y="448"/>
              </a:cxn>
              <a:cxn ang="0">
                <a:pos x="4488" y="522"/>
              </a:cxn>
              <a:cxn ang="0">
                <a:pos x="4810" y="604"/>
              </a:cxn>
              <a:cxn ang="0">
                <a:pos x="5144" y="694"/>
              </a:cxn>
            </a:cxnLst>
            <a:rect l="0" t="0" r="r" b="b"/>
            <a:pathLst>
              <a:path w="5144" h="694">
                <a:moveTo>
                  <a:pt x="0" y="70"/>
                </a:moveTo>
                <a:lnTo>
                  <a:pt x="0" y="70"/>
                </a:lnTo>
                <a:lnTo>
                  <a:pt x="18" y="66"/>
                </a:lnTo>
                <a:lnTo>
                  <a:pt x="72" y="56"/>
                </a:lnTo>
                <a:lnTo>
                  <a:pt x="164" y="42"/>
                </a:lnTo>
                <a:lnTo>
                  <a:pt x="224" y="34"/>
                </a:lnTo>
                <a:lnTo>
                  <a:pt x="294" y="26"/>
                </a:lnTo>
                <a:lnTo>
                  <a:pt x="372" y="20"/>
                </a:lnTo>
                <a:lnTo>
                  <a:pt x="462" y="14"/>
                </a:lnTo>
                <a:lnTo>
                  <a:pt x="560" y="8"/>
                </a:lnTo>
                <a:lnTo>
                  <a:pt x="670" y="4"/>
                </a:lnTo>
                <a:lnTo>
                  <a:pt x="790" y="2"/>
                </a:lnTo>
                <a:lnTo>
                  <a:pt x="920" y="0"/>
                </a:lnTo>
                <a:lnTo>
                  <a:pt x="1060" y="2"/>
                </a:lnTo>
                <a:lnTo>
                  <a:pt x="1210" y="6"/>
                </a:lnTo>
                <a:lnTo>
                  <a:pt x="1372" y="14"/>
                </a:lnTo>
                <a:lnTo>
                  <a:pt x="1544" y="24"/>
                </a:lnTo>
                <a:lnTo>
                  <a:pt x="1726" y="40"/>
                </a:lnTo>
                <a:lnTo>
                  <a:pt x="1920" y="58"/>
                </a:lnTo>
                <a:lnTo>
                  <a:pt x="2126" y="80"/>
                </a:lnTo>
                <a:lnTo>
                  <a:pt x="2342" y="106"/>
                </a:lnTo>
                <a:lnTo>
                  <a:pt x="2570" y="138"/>
                </a:lnTo>
                <a:lnTo>
                  <a:pt x="2808" y="174"/>
                </a:lnTo>
                <a:lnTo>
                  <a:pt x="3058" y="216"/>
                </a:lnTo>
                <a:lnTo>
                  <a:pt x="3320" y="266"/>
                </a:lnTo>
                <a:lnTo>
                  <a:pt x="3594" y="320"/>
                </a:lnTo>
                <a:lnTo>
                  <a:pt x="3880" y="380"/>
                </a:lnTo>
                <a:lnTo>
                  <a:pt x="4178" y="448"/>
                </a:lnTo>
                <a:lnTo>
                  <a:pt x="4488" y="522"/>
                </a:lnTo>
                <a:lnTo>
                  <a:pt x="4810" y="604"/>
                </a:lnTo>
                <a:lnTo>
                  <a:pt x="5144" y="694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Freeform 26"/>
          <p:cNvSpPr>
            <a:spLocks/>
          </p:cNvSpPr>
          <p:nvPr/>
        </p:nvSpPr>
        <p:spPr bwMode="hidden">
          <a:xfrm>
            <a:off x="5609489" y="4074174"/>
            <a:ext cx="3308000" cy="651549"/>
          </a:xfrm>
          <a:custGeom>
            <a:avLst/>
            <a:gdLst/>
            <a:ahLst/>
            <a:cxnLst>
              <a:cxn ang="0">
                <a:pos x="0" y="584"/>
              </a:cxn>
              <a:cxn ang="0">
                <a:pos x="0" y="584"/>
              </a:cxn>
              <a:cxn ang="0">
                <a:pos x="90" y="560"/>
              </a:cxn>
              <a:cxn ang="0">
                <a:pos x="336" y="498"/>
              </a:cxn>
              <a:cxn ang="0">
                <a:pos x="506" y="456"/>
              </a:cxn>
              <a:cxn ang="0">
                <a:pos x="702" y="410"/>
              </a:cxn>
              <a:cxn ang="0">
                <a:pos x="920" y="360"/>
              </a:cxn>
              <a:cxn ang="0">
                <a:pos x="1154" y="306"/>
              </a:cxn>
              <a:cxn ang="0">
                <a:pos x="1402" y="254"/>
              </a:cxn>
              <a:cxn ang="0">
                <a:pos x="1656" y="202"/>
              </a:cxn>
              <a:cxn ang="0">
                <a:pos x="1916" y="154"/>
              </a:cxn>
              <a:cxn ang="0">
                <a:pos x="2174" y="108"/>
              </a:cxn>
              <a:cxn ang="0">
                <a:pos x="2302" y="88"/>
              </a:cxn>
              <a:cxn ang="0">
                <a:pos x="2426" y="68"/>
              </a:cxn>
              <a:cxn ang="0">
                <a:pos x="2550" y="52"/>
              </a:cxn>
              <a:cxn ang="0">
                <a:pos x="2670" y="36"/>
              </a:cxn>
              <a:cxn ang="0">
                <a:pos x="2788" y="24"/>
              </a:cxn>
              <a:cxn ang="0">
                <a:pos x="2900" y="14"/>
              </a:cxn>
              <a:cxn ang="0">
                <a:pos x="3008" y="6"/>
              </a:cxn>
              <a:cxn ang="0">
                <a:pos x="3112" y="0"/>
              </a:cxn>
            </a:cxnLst>
            <a:rect l="0" t="0" r="r" b="b"/>
            <a:pathLst>
              <a:path w="3112" h="584">
                <a:moveTo>
                  <a:pt x="0" y="584"/>
                </a:moveTo>
                <a:lnTo>
                  <a:pt x="0" y="584"/>
                </a:lnTo>
                <a:lnTo>
                  <a:pt x="90" y="560"/>
                </a:lnTo>
                <a:lnTo>
                  <a:pt x="336" y="498"/>
                </a:lnTo>
                <a:lnTo>
                  <a:pt x="506" y="456"/>
                </a:lnTo>
                <a:lnTo>
                  <a:pt x="702" y="410"/>
                </a:lnTo>
                <a:lnTo>
                  <a:pt x="920" y="360"/>
                </a:lnTo>
                <a:lnTo>
                  <a:pt x="1154" y="306"/>
                </a:lnTo>
                <a:lnTo>
                  <a:pt x="1402" y="254"/>
                </a:lnTo>
                <a:lnTo>
                  <a:pt x="1656" y="202"/>
                </a:lnTo>
                <a:lnTo>
                  <a:pt x="1916" y="154"/>
                </a:lnTo>
                <a:lnTo>
                  <a:pt x="2174" y="108"/>
                </a:lnTo>
                <a:lnTo>
                  <a:pt x="2302" y="88"/>
                </a:lnTo>
                <a:lnTo>
                  <a:pt x="2426" y="68"/>
                </a:lnTo>
                <a:lnTo>
                  <a:pt x="2550" y="52"/>
                </a:lnTo>
                <a:lnTo>
                  <a:pt x="2670" y="36"/>
                </a:lnTo>
                <a:lnTo>
                  <a:pt x="2788" y="24"/>
                </a:lnTo>
                <a:lnTo>
                  <a:pt x="2900" y="14"/>
                </a:lnTo>
                <a:lnTo>
                  <a:pt x="3008" y="6"/>
                </a:lnTo>
                <a:lnTo>
                  <a:pt x="3112" y="0"/>
                </a:lnTo>
              </a:path>
            </a:pathLst>
          </a:custGeom>
          <a:noFill/>
          <a:ln w="12">
            <a:solidFill>
              <a:srgbClr val="FFFFFF"/>
            </a:solidFill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 useBgFill="1">
        <p:nvSpPr>
          <p:cNvPr id="13" name="Freeform 10"/>
          <p:cNvSpPr>
            <a:spLocks/>
          </p:cNvSpPr>
          <p:nvPr/>
        </p:nvSpPr>
        <p:spPr bwMode="hidden">
          <a:xfrm>
            <a:off x="211665" y="4058555"/>
            <a:ext cx="8723376" cy="1329874"/>
          </a:xfrm>
          <a:custGeom>
            <a:avLst/>
            <a:gdLst/>
            <a:ahLst/>
            <a:cxnLst>
              <a:cxn ang="0">
                <a:pos x="8192" y="512"/>
              </a:cxn>
              <a:cxn ang="0">
                <a:pos x="8040" y="570"/>
              </a:cxn>
              <a:cxn ang="0">
                <a:pos x="7878" y="620"/>
              </a:cxn>
              <a:cxn ang="0">
                <a:pos x="7706" y="666"/>
              </a:cxn>
              <a:cxn ang="0">
                <a:pos x="7522" y="702"/>
              </a:cxn>
              <a:cxn ang="0">
                <a:pos x="7322" y="730"/>
              </a:cxn>
              <a:cxn ang="0">
                <a:pos x="7106" y="750"/>
              </a:cxn>
              <a:cxn ang="0">
                <a:pos x="6872" y="762"/>
              </a:cxn>
              <a:cxn ang="0">
                <a:pos x="6618" y="760"/>
              </a:cxn>
              <a:cxn ang="0">
                <a:pos x="6342" y="750"/>
              </a:cxn>
              <a:cxn ang="0">
                <a:pos x="6042" y="726"/>
              </a:cxn>
              <a:cxn ang="0">
                <a:pos x="5716" y="690"/>
              </a:cxn>
              <a:cxn ang="0">
                <a:pos x="5364" y="642"/>
              </a:cxn>
              <a:cxn ang="0">
                <a:pos x="4982" y="578"/>
              </a:cxn>
              <a:cxn ang="0">
                <a:pos x="4568" y="500"/>
              </a:cxn>
              <a:cxn ang="0">
                <a:pos x="4122" y="406"/>
              </a:cxn>
              <a:cxn ang="0">
                <a:pos x="3640" y="296"/>
              </a:cxn>
              <a:cxn ang="0">
                <a:pos x="3396" y="240"/>
              </a:cxn>
              <a:cxn ang="0">
                <a:pos x="2934" y="148"/>
              </a:cxn>
              <a:cxn ang="0">
                <a:pos x="2512" y="82"/>
              </a:cxn>
              <a:cxn ang="0">
                <a:pos x="2126" y="36"/>
              </a:cxn>
              <a:cxn ang="0">
                <a:pos x="1776" y="10"/>
              </a:cxn>
              <a:cxn ang="0">
                <a:pos x="1462" y="0"/>
              </a:cxn>
              <a:cxn ang="0">
                <a:pos x="1182" y="4"/>
              </a:cxn>
              <a:cxn ang="0">
                <a:pos x="934" y="20"/>
              </a:cxn>
              <a:cxn ang="0">
                <a:pos x="716" y="44"/>
              </a:cxn>
              <a:cxn ang="0">
                <a:pos x="530" y="74"/>
              </a:cxn>
              <a:cxn ang="0">
                <a:pos x="374" y="108"/>
              </a:cxn>
              <a:cxn ang="0">
                <a:pos x="248" y="144"/>
              </a:cxn>
              <a:cxn ang="0">
                <a:pos x="148" y="176"/>
              </a:cxn>
              <a:cxn ang="0">
                <a:pos x="48" y="216"/>
              </a:cxn>
              <a:cxn ang="0">
                <a:pos x="0" y="240"/>
              </a:cxn>
              <a:cxn ang="0">
                <a:pos x="8192" y="1192"/>
              </a:cxn>
              <a:cxn ang="0">
                <a:pos x="8196" y="1186"/>
              </a:cxn>
              <a:cxn ang="0">
                <a:pos x="8196" y="510"/>
              </a:cxn>
              <a:cxn ang="0">
                <a:pos x="8192" y="512"/>
              </a:cxn>
            </a:cxnLst>
            <a:rect l="0" t="0" r="r" b="b"/>
            <a:pathLst>
              <a:path w="8196" h="1192">
                <a:moveTo>
                  <a:pt x="8192" y="512"/>
                </a:moveTo>
                <a:lnTo>
                  <a:pt x="8192" y="512"/>
                </a:lnTo>
                <a:lnTo>
                  <a:pt x="8116" y="542"/>
                </a:lnTo>
                <a:lnTo>
                  <a:pt x="8040" y="570"/>
                </a:lnTo>
                <a:lnTo>
                  <a:pt x="7960" y="596"/>
                </a:lnTo>
                <a:lnTo>
                  <a:pt x="7878" y="620"/>
                </a:lnTo>
                <a:lnTo>
                  <a:pt x="7794" y="644"/>
                </a:lnTo>
                <a:lnTo>
                  <a:pt x="7706" y="666"/>
                </a:lnTo>
                <a:lnTo>
                  <a:pt x="7616" y="684"/>
                </a:lnTo>
                <a:lnTo>
                  <a:pt x="7522" y="702"/>
                </a:lnTo>
                <a:lnTo>
                  <a:pt x="7424" y="718"/>
                </a:lnTo>
                <a:lnTo>
                  <a:pt x="7322" y="730"/>
                </a:lnTo>
                <a:lnTo>
                  <a:pt x="7216" y="742"/>
                </a:lnTo>
                <a:lnTo>
                  <a:pt x="7106" y="750"/>
                </a:lnTo>
                <a:lnTo>
                  <a:pt x="6992" y="758"/>
                </a:lnTo>
                <a:lnTo>
                  <a:pt x="6872" y="762"/>
                </a:lnTo>
                <a:lnTo>
                  <a:pt x="6748" y="762"/>
                </a:lnTo>
                <a:lnTo>
                  <a:pt x="6618" y="760"/>
                </a:lnTo>
                <a:lnTo>
                  <a:pt x="6482" y="756"/>
                </a:lnTo>
                <a:lnTo>
                  <a:pt x="6342" y="750"/>
                </a:lnTo>
                <a:lnTo>
                  <a:pt x="6196" y="740"/>
                </a:lnTo>
                <a:lnTo>
                  <a:pt x="6042" y="726"/>
                </a:lnTo>
                <a:lnTo>
                  <a:pt x="5882" y="710"/>
                </a:lnTo>
                <a:lnTo>
                  <a:pt x="5716" y="690"/>
                </a:lnTo>
                <a:lnTo>
                  <a:pt x="5544" y="668"/>
                </a:lnTo>
                <a:lnTo>
                  <a:pt x="5364" y="642"/>
                </a:lnTo>
                <a:lnTo>
                  <a:pt x="5176" y="612"/>
                </a:lnTo>
                <a:lnTo>
                  <a:pt x="4982" y="578"/>
                </a:lnTo>
                <a:lnTo>
                  <a:pt x="4778" y="540"/>
                </a:lnTo>
                <a:lnTo>
                  <a:pt x="4568" y="500"/>
                </a:lnTo>
                <a:lnTo>
                  <a:pt x="4348" y="454"/>
                </a:lnTo>
                <a:lnTo>
                  <a:pt x="4122" y="406"/>
                </a:lnTo>
                <a:lnTo>
                  <a:pt x="3886" y="354"/>
                </a:lnTo>
                <a:lnTo>
                  <a:pt x="3640" y="296"/>
                </a:lnTo>
                <a:lnTo>
                  <a:pt x="3640" y="296"/>
                </a:lnTo>
                <a:lnTo>
                  <a:pt x="3396" y="240"/>
                </a:lnTo>
                <a:lnTo>
                  <a:pt x="3160" y="192"/>
                </a:lnTo>
                <a:lnTo>
                  <a:pt x="2934" y="148"/>
                </a:lnTo>
                <a:lnTo>
                  <a:pt x="2718" y="112"/>
                </a:lnTo>
                <a:lnTo>
                  <a:pt x="2512" y="82"/>
                </a:lnTo>
                <a:lnTo>
                  <a:pt x="2314" y="56"/>
                </a:lnTo>
                <a:lnTo>
                  <a:pt x="2126" y="36"/>
                </a:lnTo>
                <a:lnTo>
                  <a:pt x="1948" y="20"/>
                </a:lnTo>
                <a:lnTo>
                  <a:pt x="1776" y="10"/>
                </a:lnTo>
                <a:lnTo>
                  <a:pt x="1616" y="2"/>
                </a:lnTo>
                <a:lnTo>
                  <a:pt x="1462" y="0"/>
                </a:lnTo>
                <a:lnTo>
                  <a:pt x="1318" y="0"/>
                </a:lnTo>
                <a:lnTo>
                  <a:pt x="1182" y="4"/>
                </a:lnTo>
                <a:lnTo>
                  <a:pt x="1054" y="10"/>
                </a:lnTo>
                <a:lnTo>
                  <a:pt x="934" y="20"/>
                </a:lnTo>
                <a:lnTo>
                  <a:pt x="822" y="30"/>
                </a:lnTo>
                <a:lnTo>
                  <a:pt x="716" y="44"/>
                </a:lnTo>
                <a:lnTo>
                  <a:pt x="620" y="58"/>
                </a:lnTo>
                <a:lnTo>
                  <a:pt x="530" y="74"/>
                </a:lnTo>
                <a:lnTo>
                  <a:pt x="450" y="92"/>
                </a:lnTo>
                <a:lnTo>
                  <a:pt x="374" y="108"/>
                </a:lnTo>
                <a:lnTo>
                  <a:pt x="308" y="126"/>
                </a:lnTo>
                <a:lnTo>
                  <a:pt x="248" y="144"/>
                </a:lnTo>
                <a:lnTo>
                  <a:pt x="194" y="160"/>
                </a:lnTo>
                <a:lnTo>
                  <a:pt x="148" y="176"/>
                </a:lnTo>
                <a:lnTo>
                  <a:pt x="108" y="192"/>
                </a:lnTo>
                <a:lnTo>
                  <a:pt x="48" y="216"/>
                </a:lnTo>
                <a:lnTo>
                  <a:pt x="12" y="234"/>
                </a:lnTo>
                <a:lnTo>
                  <a:pt x="0" y="240"/>
                </a:lnTo>
                <a:lnTo>
                  <a:pt x="0" y="1192"/>
                </a:lnTo>
                <a:lnTo>
                  <a:pt x="8192" y="1192"/>
                </a:lnTo>
                <a:lnTo>
                  <a:pt x="8192" y="1192"/>
                </a:lnTo>
                <a:lnTo>
                  <a:pt x="8196" y="1186"/>
                </a:lnTo>
                <a:lnTo>
                  <a:pt x="8196" y="1186"/>
                </a:lnTo>
                <a:lnTo>
                  <a:pt x="8196" y="510"/>
                </a:lnTo>
                <a:lnTo>
                  <a:pt x="8196" y="510"/>
                </a:lnTo>
                <a:lnTo>
                  <a:pt x="8192" y="512"/>
                </a:lnTo>
                <a:lnTo>
                  <a:pt x="8192" y="512"/>
                </a:lnTo>
                <a:close/>
              </a:path>
            </a:pathLst>
          </a:custGeom>
          <a:ln w="9525">
            <a:noFill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0032" y="2463560"/>
            <a:ext cx="7772400" cy="1524000"/>
          </a:xfrm>
        </p:spPr>
        <p:txBody>
          <a:bodyPr anchor="t">
            <a:normAutofit/>
          </a:bodyPr>
          <a:lstStyle>
            <a:lvl1pPr algn="ctr">
              <a:defRPr sz="44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7365" y="1437448"/>
            <a:ext cx="6417734" cy="939801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>
                <a:solidFill>
                  <a:srgbClr val="FFFF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676655" y="2679192"/>
            <a:ext cx="3822192" cy="34472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679192"/>
            <a:ext cx="3822192" cy="34472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6656" y="2678114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7332" y="3429000"/>
            <a:ext cx="3820055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2678113"/>
            <a:ext cx="3822192" cy="639762"/>
          </a:xfrm>
        </p:spPr>
        <p:txBody>
          <a:bodyPr anchor="ctr"/>
          <a:lstStyle>
            <a:lvl1pPr marL="0" indent="0" algn="ctr">
              <a:buNone/>
              <a:defRPr sz="2400" b="0" i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3429000"/>
            <a:ext cx="3822192" cy="2697163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ounded Rectangle 11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6" name="Group 5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29874"/>
            <a:chOff x="-3905251" y="4294188"/>
            <a:chExt cx="13027839" cy="1892300"/>
          </a:xfrm>
        </p:grpSpPr>
        <p:sp>
          <p:nvSpPr>
            <p:cNvPr id="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3581400"/>
            <a:ext cx="3352800" cy="1905001"/>
          </a:xfrm>
        </p:spPr>
        <p:txBody>
          <a:bodyPr anchor="t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800">
                <a:solidFill>
                  <a:schemeClr val="tx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grpSp>
        <p:nvGrpSpPr>
          <p:cNvPr id="2" name="Group 23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25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6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9" name="Freeform 28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2" name="Title 21"/>
          <p:cNvSpPr>
            <a:spLocks noGrp="1"/>
          </p:cNvSpPr>
          <p:nvPr>
            <p:ph type="title"/>
          </p:nvPr>
        </p:nvSpPr>
        <p:spPr>
          <a:xfrm>
            <a:off x="914400" y="2286000"/>
            <a:ext cx="3352800" cy="1252728"/>
          </a:xfrm>
        </p:spPr>
        <p:txBody>
          <a:bodyPr anchor="b">
            <a:noAutofit/>
          </a:bodyPr>
          <a:lstStyle>
            <a:lvl1pPr algn="l">
              <a:defRPr sz="3200"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51962" y="1828800"/>
            <a:ext cx="3904076" cy="3810000"/>
          </a:xfrm>
        </p:spPr>
        <p:txBody>
          <a:bodyPr anchor="ctr"/>
          <a:lstStyle>
            <a:lvl1pPr>
              <a:buClr>
                <a:schemeClr val="bg1"/>
              </a:buClr>
              <a:defRPr sz="2200">
                <a:solidFill>
                  <a:schemeClr val="tx2"/>
                </a:solidFill>
              </a:defRPr>
            </a:lvl1pPr>
            <a:lvl2pPr>
              <a:buClr>
                <a:schemeClr val="bg1"/>
              </a:buClr>
              <a:defRPr sz="2000">
                <a:solidFill>
                  <a:schemeClr val="tx2"/>
                </a:solidFill>
              </a:defRPr>
            </a:lvl2pPr>
            <a:lvl3pPr>
              <a:buClr>
                <a:schemeClr val="bg1"/>
              </a:buClr>
              <a:defRPr sz="1800">
                <a:solidFill>
                  <a:schemeClr val="tx2"/>
                </a:solidFill>
              </a:defRPr>
            </a:lvl3pPr>
            <a:lvl4pPr>
              <a:buClr>
                <a:schemeClr val="bg1"/>
              </a:buClr>
              <a:defRPr sz="1600">
                <a:solidFill>
                  <a:schemeClr val="tx2"/>
                </a:solidFill>
              </a:defRPr>
            </a:lvl4pPr>
            <a:lvl5pPr>
              <a:buClr>
                <a:schemeClr val="bg1"/>
              </a:buClr>
              <a:defRPr sz="1600">
                <a:solidFill>
                  <a:schemeClr val="tx2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ounded Rectangle 14"/>
          <p:cNvSpPr/>
          <p:nvPr/>
        </p:nvSpPr>
        <p:spPr>
          <a:xfrm>
            <a:off x="228600" y="228600"/>
            <a:ext cx="8695944" cy="6035040"/>
          </a:xfrm>
          <a:prstGeom prst="roundRect">
            <a:avLst>
              <a:gd name="adj" fmla="val 127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10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 bwMode="hidden">
          <a:xfrm>
            <a:off x="211665" y="5353963"/>
            <a:ext cx="8723376" cy="1331580"/>
            <a:chOff x="-3905250" y="4294188"/>
            <a:chExt cx="13011150" cy="1892300"/>
          </a:xfrm>
        </p:grpSpPr>
        <p:sp>
          <p:nvSpPr>
            <p:cNvPr id="10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1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14" name="Freeform 10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4155" y="338667"/>
            <a:ext cx="3812645" cy="2429934"/>
          </a:xfrm>
        </p:spPr>
        <p:txBody>
          <a:bodyPr anchor="b">
            <a:normAutofit/>
          </a:bodyPr>
          <a:lstStyle>
            <a:lvl1pPr algn="l">
              <a:defRPr sz="2800" b="0">
                <a:solidFill>
                  <a:srgbClr val="FFFFFF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68333" y="2785533"/>
            <a:ext cx="3818467" cy="2421467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371600"/>
            <a:ext cx="3566160" cy="2926080"/>
          </a:xfrm>
          <a:prstGeom prst="roundRect">
            <a:avLst>
              <a:gd name="adj" fmla="val 3924"/>
            </a:avLst>
          </a:prstGeom>
          <a:solidFill>
            <a:schemeClr val="accent1"/>
          </a:solidFill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 fov="600000">
              <a:rot lat="240000" lon="19799999" rev="0"/>
            </a:camera>
            <a:lightRig rig="threePt" dir="t">
              <a:rot lat="0" lon="0" rev="2700000"/>
            </a:lightRig>
          </a:scene3d>
          <a:sp3d>
            <a:bevelT w="44450" h="31750"/>
          </a:sp3d>
        </p:spPr>
        <p:txBody>
          <a:bodyPr/>
          <a:lstStyle>
            <a:lvl1pPr marL="0" indent="0" algn="ctr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ctr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ounded Rectangle 20"/>
          <p:cNvSpPr/>
          <p:nvPr/>
        </p:nvSpPr>
        <p:spPr bwMode="hidden">
          <a:xfrm>
            <a:off x="228600" y="228600"/>
            <a:ext cx="8695944" cy="1426464"/>
          </a:xfrm>
          <a:prstGeom prst="roundRect">
            <a:avLst>
              <a:gd name="adj" fmla="val 7136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grpSp>
        <p:nvGrpSpPr>
          <p:cNvPr id="15" name="Group 14"/>
          <p:cNvGrpSpPr>
            <a:grpSpLocks noChangeAspect="1"/>
          </p:cNvGrpSpPr>
          <p:nvPr/>
        </p:nvGrpSpPr>
        <p:grpSpPr bwMode="hidden">
          <a:xfrm>
            <a:off x="211665" y="714191"/>
            <a:ext cx="8723376" cy="1331580"/>
            <a:chOff x="-3905250" y="4294188"/>
            <a:chExt cx="13011150" cy="1892300"/>
          </a:xfrm>
        </p:grpSpPr>
        <p:sp>
          <p:nvSpPr>
            <p:cNvPr id="16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0" name="Freeform 19"/>
            <p:cNvSpPr>
              <a:spLocks/>
            </p:cNvSpPr>
            <p:nvPr/>
          </p:nvSpPr>
          <p:spPr bwMode="hidden">
            <a:xfrm>
              <a:off x="-3905250" y="4294188"/>
              <a:ext cx="13011150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447800"/>
            <a:ext cx="2057400" cy="4487333"/>
          </a:xfrm>
        </p:spPr>
        <p:txBody>
          <a:bodyPr vert="eaVert" anchor="ctr"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47800"/>
            <a:ext cx="6019800" cy="4487334"/>
          </a:xfrm>
        </p:spPr>
        <p:txBody>
          <a:bodyPr vert="eaVert"/>
          <a:lstStyle>
            <a:lvl1pPr>
              <a:buClr>
                <a:schemeClr val="accent1"/>
              </a:buClr>
              <a:defRPr/>
            </a:lvl1pPr>
            <a:lvl2pPr>
              <a:buClr>
                <a:schemeClr val="accent1"/>
              </a:buClr>
              <a:defRPr/>
            </a:lvl2pPr>
            <a:lvl3pPr>
              <a:buClr>
                <a:schemeClr val="accent1"/>
              </a:buClr>
              <a:defRPr/>
            </a:lvl3pPr>
            <a:lvl4pPr>
              <a:buClr>
                <a:schemeClr val="accent1"/>
              </a:buClr>
              <a:defRPr/>
            </a:lvl4pPr>
            <a:lvl5pPr>
              <a:buClr>
                <a:schemeClr val="accent1"/>
              </a:buClr>
              <a:defRPr/>
            </a:lvl5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/>
          <p:cNvSpPr/>
          <p:nvPr/>
        </p:nvSpPr>
        <p:spPr>
          <a:xfrm>
            <a:off x="228600" y="228600"/>
            <a:ext cx="8695944" cy="2468880"/>
          </a:xfrm>
          <a:prstGeom prst="roundRect">
            <a:avLst>
              <a:gd name="adj" fmla="val 3362"/>
            </a:avLst>
          </a:prstGeom>
          <a:gradFill>
            <a:gsLst>
              <a:gs pos="0">
                <a:schemeClr val="accent1">
                  <a:lumMod val="75000"/>
                </a:schemeClr>
              </a:gs>
              <a:gs pos="90000">
                <a:schemeClr val="accent1">
                  <a:lumMod val="60000"/>
                  <a:lumOff val="40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8" name="Group 15"/>
          <p:cNvGrpSpPr>
            <a:grpSpLocks noChangeAspect="1"/>
          </p:cNvGrpSpPr>
          <p:nvPr/>
        </p:nvGrpSpPr>
        <p:grpSpPr bwMode="hidden">
          <a:xfrm>
            <a:off x="211665" y="1679429"/>
            <a:ext cx="8723376" cy="1329874"/>
            <a:chOff x="-3905251" y="4294188"/>
            <a:chExt cx="13027839" cy="1892300"/>
          </a:xfrm>
        </p:grpSpPr>
        <p:sp>
          <p:nvSpPr>
            <p:cNvPr id="17" name="Freeform 14"/>
            <p:cNvSpPr>
              <a:spLocks/>
            </p:cNvSpPr>
            <p:nvPr/>
          </p:nvSpPr>
          <p:spPr bwMode="hidden">
            <a:xfrm>
              <a:off x="4810125" y="4500563"/>
              <a:ext cx="4295775" cy="1016000"/>
            </a:xfrm>
            <a:custGeom>
              <a:avLst/>
              <a:gdLst/>
              <a:ahLst/>
              <a:cxnLst>
                <a:cxn ang="0">
                  <a:pos x="2700" y="0"/>
                </a:cxn>
                <a:cxn ang="0">
                  <a:pos x="2700" y="0"/>
                </a:cxn>
                <a:cxn ang="0">
                  <a:pos x="2586" y="18"/>
                </a:cxn>
                <a:cxn ang="0">
                  <a:pos x="2470" y="38"/>
                </a:cxn>
                <a:cxn ang="0">
                  <a:pos x="2352" y="60"/>
                </a:cxn>
                <a:cxn ang="0">
                  <a:pos x="2230" y="82"/>
                </a:cxn>
                <a:cxn ang="0">
                  <a:pos x="2106" y="108"/>
                </a:cxn>
                <a:cxn ang="0">
                  <a:pos x="1978" y="134"/>
                </a:cxn>
                <a:cxn ang="0">
                  <a:pos x="1848" y="164"/>
                </a:cxn>
                <a:cxn ang="0">
                  <a:pos x="1714" y="194"/>
                </a:cxn>
                <a:cxn ang="0">
                  <a:pos x="1714" y="194"/>
                </a:cxn>
                <a:cxn ang="0">
                  <a:pos x="1472" y="252"/>
                </a:cxn>
                <a:cxn ang="0">
                  <a:pos x="1236" y="304"/>
                </a:cxn>
                <a:cxn ang="0">
                  <a:pos x="1010" y="352"/>
                </a:cxn>
                <a:cxn ang="0">
                  <a:pos x="792" y="398"/>
                </a:cxn>
                <a:cxn ang="0">
                  <a:pos x="584" y="438"/>
                </a:cxn>
                <a:cxn ang="0">
                  <a:pos x="382" y="474"/>
                </a:cxn>
                <a:cxn ang="0">
                  <a:pos x="188" y="508"/>
                </a:cxn>
                <a:cxn ang="0">
                  <a:pos x="0" y="538"/>
                </a:cxn>
                <a:cxn ang="0">
                  <a:pos x="0" y="538"/>
                </a:cxn>
                <a:cxn ang="0">
                  <a:pos x="130" y="556"/>
                </a:cxn>
                <a:cxn ang="0">
                  <a:pos x="254" y="572"/>
                </a:cxn>
                <a:cxn ang="0">
                  <a:pos x="374" y="586"/>
                </a:cxn>
                <a:cxn ang="0">
                  <a:pos x="492" y="598"/>
                </a:cxn>
                <a:cxn ang="0">
                  <a:pos x="606" y="610"/>
                </a:cxn>
                <a:cxn ang="0">
                  <a:pos x="716" y="618"/>
                </a:cxn>
                <a:cxn ang="0">
                  <a:pos x="822" y="626"/>
                </a:cxn>
                <a:cxn ang="0">
                  <a:pos x="926" y="632"/>
                </a:cxn>
                <a:cxn ang="0">
                  <a:pos x="1028" y="636"/>
                </a:cxn>
                <a:cxn ang="0">
                  <a:pos x="1126" y="638"/>
                </a:cxn>
                <a:cxn ang="0">
                  <a:pos x="1220" y="640"/>
                </a:cxn>
                <a:cxn ang="0">
                  <a:pos x="1312" y="640"/>
                </a:cxn>
                <a:cxn ang="0">
                  <a:pos x="1402" y="638"/>
                </a:cxn>
                <a:cxn ang="0">
                  <a:pos x="1490" y="636"/>
                </a:cxn>
                <a:cxn ang="0">
                  <a:pos x="1574" y="632"/>
                </a:cxn>
                <a:cxn ang="0">
                  <a:pos x="1656" y="626"/>
                </a:cxn>
                <a:cxn ang="0">
                  <a:pos x="1734" y="620"/>
                </a:cxn>
                <a:cxn ang="0">
                  <a:pos x="1812" y="612"/>
                </a:cxn>
                <a:cxn ang="0">
                  <a:pos x="1886" y="602"/>
                </a:cxn>
                <a:cxn ang="0">
                  <a:pos x="1960" y="592"/>
                </a:cxn>
                <a:cxn ang="0">
                  <a:pos x="2030" y="580"/>
                </a:cxn>
                <a:cxn ang="0">
                  <a:pos x="2100" y="568"/>
                </a:cxn>
                <a:cxn ang="0">
                  <a:pos x="2166" y="554"/>
                </a:cxn>
                <a:cxn ang="0">
                  <a:pos x="2232" y="540"/>
                </a:cxn>
                <a:cxn ang="0">
                  <a:pos x="2296" y="524"/>
                </a:cxn>
                <a:cxn ang="0">
                  <a:pos x="2358" y="508"/>
                </a:cxn>
                <a:cxn ang="0">
                  <a:pos x="2418" y="490"/>
                </a:cxn>
                <a:cxn ang="0">
                  <a:pos x="2478" y="472"/>
                </a:cxn>
                <a:cxn ang="0">
                  <a:pos x="2592" y="432"/>
                </a:cxn>
                <a:cxn ang="0">
                  <a:pos x="2702" y="390"/>
                </a:cxn>
                <a:cxn ang="0">
                  <a:pos x="2702" y="390"/>
                </a:cxn>
                <a:cxn ang="0">
                  <a:pos x="2706" y="388"/>
                </a:cxn>
                <a:cxn ang="0">
                  <a:pos x="2706" y="388"/>
                </a:cxn>
                <a:cxn ang="0">
                  <a:pos x="2706" y="0"/>
                </a:cxn>
                <a:cxn ang="0">
                  <a:pos x="2706" y="0"/>
                </a:cxn>
                <a:cxn ang="0">
                  <a:pos x="2700" y="0"/>
                </a:cxn>
                <a:cxn ang="0">
                  <a:pos x="2700" y="0"/>
                </a:cxn>
              </a:cxnLst>
              <a:rect l="0" t="0" r="r" b="b"/>
              <a:pathLst>
                <a:path w="2706" h="640">
                  <a:moveTo>
                    <a:pt x="2700" y="0"/>
                  </a:moveTo>
                  <a:lnTo>
                    <a:pt x="2700" y="0"/>
                  </a:lnTo>
                  <a:lnTo>
                    <a:pt x="2586" y="18"/>
                  </a:lnTo>
                  <a:lnTo>
                    <a:pt x="2470" y="38"/>
                  </a:lnTo>
                  <a:lnTo>
                    <a:pt x="2352" y="60"/>
                  </a:lnTo>
                  <a:lnTo>
                    <a:pt x="2230" y="82"/>
                  </a:lnTo>
                  <a:lnTo>
                    <a:pt x="2106" y="108"/>
                  </a:lnTo>
                  <a:lnTo>
                    <a:pt x="1978" y="134"/>
                  </a:lnTo>
                  <a:lnTo>
                    <a:pt x="1848" y="164"/>
                  </a:lnTo>
                  <a:lnTo>
                    <a:pt x="1714" y="194"/>
                  </a:lnTo>
                  <a:lnTo>
                    <a:pt x="1714" y="194"/>
                  </a:lnTo>
                  <a:lnTo>
                    <a:pt x="1472" y="252"/>
                  </a:lnTo>
                  <a:lnTo>
                    <a:pt x="1236" y="304"/>
                  </a:lnTo>
                  <a:lnTo>
                    <a:pt x="1010" y="352"/>
                  </a:lnTo>
                  <a:lnTo>
                    <a:pt x="792" y="398"/>
                  </a:lnTo>
                  <a:lnTo>
                    <a:pt x="584" y="438"/>
                  </a:lnTo>
                  <a:lnTo>
                    <a:pt x="382" y="474"/>
                  </a:lnTo>
                  <a:lnTo>
                    <a:pt x="188" y="508"/>
                  </a:lnTo>
                  <a:lnTo>
                    <a:pt x="0" y="538"/>
                  </a:lnTo>
                  <a:lnTo>
                    <a:pt x="0" y="538"/>
                  </a:lnTo>
                  <a:lnTo>
                    <a:pt x="130" y="556"/>
                  </a:lnTo>
                  <a:lnTo>
                    <a:pt x="254" y="572"/>
                  </a:lnTo>
                  <a:lnTo>
                    <a:pt x="374" y="586"/>
                  </a:lnTo>
                  <a:lnTo>
                    <a:pt x="492" y="598"/>
                  </a:lnTo>
                  <a:lnTo>
                    <a:pt x="606" y="610"/>
                  </a:lnTo>
                  <a:lnTo>
                    <a:pt x="716" y="618"/>
                  </a:lnTo>
                  <a:lnTo>
                    <a:pt x="822" y="626"/>
                  </a:lnTo>
                  <a:lnTo>
                    <a:pt x="926" y="632"/>
                  </a:lnTo>
                  <a:lnTo>
                    <a:pt x="1028" y="636"/>
                  </a:lnTo>
                  <a:lnTo>
                    <a:pt x="1126" y="638"/>
                  </a:lnTo>
                  <a:lnTo>
                    <a:pt x="1220" y="640"/>
                  </a:lnTo>
                  <a:lnTo>
                    <a:pt x="1312" y="640"/>
                  </a:lnTo>
                  <a:lnTo>
                    <a:pt x="1402" y="638"/>
                  </a:lnTo>
                  <a:lnTo>
                    <a:pt x="1490" y="636"/>
                  </a:lnTo>
                  <a:lnTo>
                    <a:pt x="1574" y="632"/>
                  </a:lnTo>
                  <a:lnTo>
                    <a:pt x="1656" y="626"/>
                  </a:lnTo>
                  <a:lnTo>
                    <a:pt x="1734" y="620"/>
                  </a:lnTo>
                  <a:lnTo>
                    <a:pt x="1812" y="612"/>
                  </a:lnTo>
                  <a:lnTo>
                    <a:pt x="1886" y="602"/>
                  </a:lnTo>
                  <a:lnTo>
                    <a:pt x="1960" y="592"/>
                  </a:lnTo>
                  <a:lnTo>
                    <a:pt x="2030" y="580"/>
                  </a:lnTo>
                  <a:lnTo>
                    <a:pt x="2100" y="568"/>
                  </a:lnTo>
                  <a:lnTo>
                    <a:pt x="2166" y="554"/>
                  </a:lnTo>
                  <a:lnTo>
                    <a:pt x="2232" y="540"/>
                  </a:lnTo>
                  <a:lnTo>
                    <a:pt x="2296" y="524"/>
                  </a:lnTo>
                  <a:lnTo>
                    <a:pt x="2358" y="508"/>
                  </a:lnTo>
                  <a:lnTo>
                    <a:pt x="2418" y="490"/>
                  </a:lnTo>
                  <a:lnTo>
                    <a:pt x="2478" y="472"/>
                  </a:lnTo>
                  <a:lnTo>
                    <a:pt x="2592" y="432"/>
                  </a:lnTo>
                  <a:lnTo>
                    <a:pt x="2702" y="390"/>
                  </a:lnTo>
                  <a:lnTo>
                    <a:pt x="2702" y="390"/>
                  </a:lnTo>
                  <a:lnTo>
                    <a:pt x="2706" y="388"/>
                  </a:lnTo>
                  <a:lnTo>
                    <a:pt x="2706" y="388"/>
                  </a:lnTo>
                  <a:lnTo>
                    <a:pt x="2706" y="0"/>
                  </a:lnTo>
                  <a:lnTo>
                    <a:pt x="2706" y="0"/>
                  </a:lnTo>
                  <a:lnTo>
                    <a:pt x="2700" y="0"/>
                  </a:lnTo>
                  <a:lnTo>
                    <a:pt x="2700" y="0"/>
                  </a:lnTo>
                  <a:close/>
                </a:path>
              </a:pathLst>
            </a:custGeom>
            <a:solidFill>
              <a:schemeClr val="bg2">
                <a:alpha val="29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18"/>
            <p:cNvSpPr>
              <a:spLocks/>
            </p:cNvSpPr>
            <p:nvPr/>
          </p:nvSpPr>
          <p:spPr bwMode="hidden">
            <a:xfrm>
              <a:off x="-309563" y="4318000"/>
              <a:ext cx="8280401" cy="1209675"/>
            </a:xfrm>
            <a:custGeom>
              <a:avLst/>
              <a:gdLst/>
              <a:ahLst/>
              <a:cxnLst>
                <a:cxn ang="0">
                  <a:pos x="5216" y="714"/>
                </a:cxn>
                <a:cxn ang="0">
                  <a:pos x="4984" y="686"/>
                </a:cxn>
                <a:cxn ang="0">
                  <a:pos x="4478" y="610"/>
                </a:cxn>
                <a:cxn ang="0">
                  <a:pos x="3914" y="508"/>
                </a:cxn>
                <a:cxn ang="0">
                  <a:pos x="3286" y="374"/>
                </a:cxn>
                <a:cxn ang="0">
                  <a:pos x="2946" y="296"/>
                </a:cxn>
                <a:cxn ang="0">
                  <a:pos x="2682" y="236"/>
                </a:cxn>
                <a:cxn ang="0">
                  <a:pos x="2430" y="184"/>
                </a:cxn>
                <a:cxn ang="0">
                  <a:pos x="2190" y="140"/>
                </a:cxn>
                <a:cxn ang="0">
                  <a:pos x="1960" y="102"/>
                </a:cxn>
                <a:cxn ang="0">
                  <a:pos x="1740" y="72"/>
                </a:cxn>
                <a:cxn ang="0">
                  <a:pos x="1334" y="28"/>
                </a:cxn>
                <a:cxn ang="0">
                  <a:pos x="970" y="4"/>
                </a:cxn>
                <a:cxn ang="0">
                  <a:pos x="644" y="0"/>
                </a:cxn>
                <a:cxn ang="0">
                  <a:pos x="358" y="10"/>
                </a:cxn>
                <a:cxn ang="0">
                  <a:pos x="110" y="32"/>
                </a:cxn>
                <a:cxn ang="0">
                  <a:pos x="0" y="48"/>
                </a:cxn>
                <a:cxn ang="0">
                  <a:pos x="314" y="86"/>
                </a:cxn>
                <a:cxn ang="0">
                  <a:pos x="652" y="140"/>
                </a:cxn>
                <a:cxn ang="0">
                  <a:pos x="1014" y="210"/>
                </a:cxn>
                <a:cxn ang="0">
                  <a:pos x="1402" y="296"/>
                </a:cxn>
                <a:cxn ang="0">
                  <a:pos x="1756" y="378"/>
                </a:cxn>
                <a:cxn ang="0">
                  <a:pos x="2408" y="516"/>
                </a:cxn>
                <a:cxn ang="0">
                  <a:pos x="2708" y="572"/>
                </a:cxn>
                <a:cxn ang="0">
                  <a:pos x="2992" y="620"/>
                </a:cxn>
                <a:cxn ang="0">
                  <a:pos x="3260" y="662"/>
                </a:cxn>
                <a:cxn ang="0">
                  <a:pos x="3512" y="694"/>
                </a:cxn>
                <a:cxn ang="0">
                  <a:pos x="3750" y="722"/>
                </a:cxn>
                <a:cxn ang="0">
                  <a:pos x="3974" y="740"/>
                </a:cxn>
                <a:cxn ang="0">
                  <a:pos x="4184" y="754"/>
                </a:cxn>
                <a:cxn ang="0">
                  <a:pos x="4384" y="762"/>
                </a:cxn>
                <a:cxn ang="0">
                  <a:pos x="4570" y="762"/>
                </a:cxn>
                <a:cxn ang="0">
                  <a:pos x="4746" y="758"/>
                </a:cxn>
                <a:cxn ang="0">
                  <a:pos x="4912" y="748"/>
                </a:cxn>
                <a:cxn ang="0">
                  <a:pos x="5068" y="732"/>
                </a:cxn>
                <a:cxn ang="0">
                  <a:pos x="5216" y="714"/>
                </a:cxn>
              </a:cxnLst>
              <a:rect l="0" t="0" r="r" b="b"/>
              <a:pathLst>
                <a:path w="5216" h="762">
                  <a:moveTo>
                    <a:pt x="5216" y="714"/>
                  </a:moveTo>
                  <a:lnTo>
                    <a:pt x="5216" y="714"/>
                  </a:lnTo>
                  <a:lnTo>
                    <a:pt x="5102" y="700"/>
                  </a:lnTo>
                  <a:lnTo>
                    <a:pt x="4984" y="686"/>
                  </a:lnTo>
                  <a:lnTo>
                    <a:pt x="4738" y="652"/>
                  </a:lnTo>
                  <a:lnTo>
                    <a:pt x="4478" y="610"/>
                  </a:lnTo>
                  <a:lnTo>
                    <a:pt x="4204" y="564"/>
                  </a:lnTo>
                  <a:lnTo>
                    <a:pt x="3914" y="508"/>
                  </a:lnTo>
                  <a:lnTo>
                    <a:pt x="3608" y="446"/>
                  </a:lnTo>
                  <a:lnTo>
                    <a:pt x="3286" y="374"/>
                  </a:lnTo>
                  <a:lnTo>
                    <a:pt x="2946" y="296"/>
                  </a:lnTo>
                  <a:lnTo>
                    <a:pt x="2946" y="296"/>
                  </a:lnTo>
                  <a:lnTo>
                    <a:pt x="2812" y="266"/>
                  </a:lnTo>
                  <a:lnTo>
                    <a:pt x="2682" y="236"/>
                  </a:lnTo>
                  <a:lnTo>
                    <a:pt x="2556" y="210"/>
                  </a:lnTo>
                  <a:lnTo>
                    <a:pt x="2430" y="184"/>
                  </a:lnTo>
                  <a:lnTo>
                    <a:pt x="2308" y="162"/>
                  </a:lnTo>
                  <a:lnTo>
                    <a:pt x="2190" y="140"/>
                  </a:lnTo>
                  <a:lnTo>
                    <a:pt x="2074" y="120"/>
                  </a:lnTo>
                  <a:lnTo>
                    <a:pt x="1960" y="102"/>
                  </a:lnTo>
                  <a:lnTo>
                    <a:pt x="1850" y="86"/>
                  </a:lnTo>
                  <a:lnTo>
                    <a:pt x="1740" y="72"/>
                  </a:lnTo>
                  <a:lnTo>
                    <a:pt x="1532" y="46"/>
                  </a:lnTo>
                  <a:lnTo>
                    <a:pt x="1334" y="28"/>
                  </a:lnTo>
                  <a:lnTo>
                    <a:pt x="1148" y="14"/>
                  </a:lnTo>
                  <a:lnTo>
                    <a:pt x="970" y="4"/>
                  </a:lnTo>
                  <a:lnTo>
                    <a:pt x="802" y="0"/>
                  </a:lnTo>
                  <a:lnTo>
                    <a:pt x="644" y="0"/>
                  </a:lnTo>
                  <a:lnTo>
                    <a:pt x="496" y="4"/>
                  </a:lnTo>
                  <a:lnTo>
                    <a:pt x="358" y="10"/>
                  </a:lnTo>
                  <a:lnTo>
                    <a:pt x="230" y="20"/>
                  </a:lnTo>
                  <a:lnTo>
                    <a:pt x="110" y="32"/>
                  </a:lnTo>
                  <a:lnTo>
                    <a:pt x="0" y="48"/>
                  </a:lnTo>
                  <a:lnTo>
                    <a:pt x="0" y="48"/>
                  </a:lnTo>
                  <a:lnTo>
                    <a:pt x="154" y="66"/>
                  </a:lnTo>
                  <a:lnTo>
                    <a:pt x="314" y="86"/>
                  </a:lnTo>
                  <a:lnTo>
                    <a:pt x="480" y="112"/>
                  </a:lnTo>
                  <a:lnTo>
                    <a:pt x="652" y="140"/>
                  </a:lnTo>
                  <a:lnTo>
                    <a:pt x="830" y="174"/>
                  </a:lnTo>
                  <a:lnTo>
                    <a:pt x="1014" y="210"/>
                  </a:lnTo>
                  <a:lnTo>
                    <a:pt x="1206" y="250"/>
                  </a:lnTo>
                  <a:lnTo>
                    <a:pt x="1402" y="296"/>
                  </a:lnTo>
                  <a:lnTo>
                    <a:pt x="1402" y="296"/>
                  </a:lnTo>
                  <a:lnTo>
                    <a:pt x="1756" y="378"/>
                  </a:lnTo>
                  <a:lnTo>
                    <a:pt x="2092" y="450"/>
                  </a:lnTo>
                  <a:lnTo>
                    <a:pt x="2408" y="516"/>
                  </a:lnTo>
                  <a:lnTo>
                    <a:pt x="2562" y="544"/>
                  </a:lnTo>
                  <a:lnTo>
                    <a:pt x="2708" y="572"/>
                  </a:lnTo>
                  <a:lnTo>
                    <a:pt x="2852" y="598"/>
                  </a:lnTo>
                  <a:lnTo>
                    <a:pt x="2992" y="620"/>
                  </a:lnTo>
                  <a:lnTo>
                    <a:pt x="3128" y="642"/>
                  </a:lnTo>
                  <a:lnTo>
                    <a:pt x="3260" y="662"/>
                  </a:lnTo>
                  <a:lnTo>
                    <a:pt x="3388" y="678"/>
                  </a:lnTo>
                  <a:lnTo>
                    <a:pt x="3512" y="694"/>
                  </a:lnTo>
                  <a:lnTo>
                    <a:pt x="3632" y="708"/>
                  </a:lnTo>
                  <a:lnTo>
                    <a:pt x="3750" y="722"/>
                  </a:lnTo>
                  <a:lnTo>
                    <a:pt x="3864" y="732"/>
                  </a:lnTo>
                  <a:lnTo>
                    <a:pt x="3974" y="740"/>
                  </a:lnTo>
                  <a:lnTo>
                    <a:pt x="4080" y="748"/>
                  </a:lnTo>
                  <a:lnTo>
                    <a:pt x="4184" y="754"/>
                  </a:lnTo>
                  <a:lnTo>
                    <a:pt x="4286" y="758"/>
                  </a:lnTo>
                  <a:lnTo>
                    <a:pt x="4384" y="762"/>
                  </a:lnTo>
                  <a:lnTo>
                    <a:pt x="4478" y="762"/>
                  </a:lnTo>
                  <a:lnTo>
                    <a:pt x="4570" y="762"/>
                  </a:lnTo>
                  <a:lnTo>
                    <a:pt x="4660" y="760"/>
                  </a:lnTo>
                  <a:lnTo>
                    <a:pt x="4746" y="758"/>
                  </a:lnTo>
                  <a:lnTo>
                    <a:pt x="4830" y="754"/>
                  </a:lnTo>
                  <a:lnTo>
                    <a:pt x="4912" y="748"/>
                  </a:lnTo>
                  <a:lnTo>
                    <a:pt x="4992" y="740"/>
                  </a:lnTo>
                  <a:lnTo>
                    <a:pt x="5068" y="732"/>
                  </a:lnTo>
                  <a:lnTo>
                    <a:pt x="5144" y="724"/>
                  </a:lnTo>
                  <a:lnTo>
                    <a:pt x="5216" y="714"/>
                  </a:lnTo>
                  <a:lnTo>
                    <a:pt x="5216" y="714"/>
                  </a:lnTo>
                  <a:close/>
                </a:path>
              </a:pathLst>
            </a:custGeom>
            <a:solidFill>
              <a:schemeClr val="bg2">
                <a:alpha val="40000"/>
              </a:schemeClr>
            </a:solidFill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22"/>
            <p:cNvSpPr>
              <a:spLocks/>
            </p:cNvSpPr>
            <p:nvPr/>
          </p:nvSpPr>
          <p:spPr bwMode="hidden">
            <a:xfrm>
              <a:off x="3175" y="4335463"/>
              <a:ext cx="8166100" cy="1101725"/>
            </a:xfrm>
            <a:custGeom>
              <a:avLst/>
              <a:gdLst/>
              <a:ahLst/>
              <a:cxnLst>
                <a:cxn ang="0">
                  <a:pos x="0" y="70"/>
                </a:cxn>
                <a:cxn ang="0">
                  <a:pos x="0" y="70"/>
                </a:cxn>
                <a:cxn ang="0">
                  <a:pos x="18" y="66"/>
                </a:cxn>
                <a:cxn ang="0">
                  <a:pos x="72" y="56"/>
                </a:cxn>
                <a:cxn ang="0">
                  <a:pos x="164" y="42"/>
                </a:cxn>
                <a:cxn ang="0">
                  <a:pos x="224" y="34"/>
                </a:cxn>
                <a:cxn ang="0">
                  <a:pos x="294" y="26"/>
                </a:cxn>
                <a:cxn ang="0">
                  <a:pos x="372" y="20"/>
                </a:cxn>
                <a:cxn ang="0">
                  <a:pos x="462" y="14"/>
                </a:cxn>
                <a:cxn ang="0">
                  <a:pos x="560" y="8"/>
                </a:cxn>
                <a:cxn ang="0">
                  <a:pos x="670" y="4"/>
                </a:cxn>
                <a:cxn ang="0">
                  <a:pos x="790" y="2"/>
                </a:cxn>
                <a:cxn ang="0">
                  <a:pos x="920" y="0"/>
                </a:cxn>
                <a:cxn ang="0">
                  <a:pos x="1060" y="2"/>
                </a:cxn>
                <a:cxn ang="0">
                  <a:pos x="1210" y="6"/>
                </a:cxn>
                <a:cxn ang="0">
                  <a:pos x="1372" y="14"/>
                </a:cxn>
                <a:cxn ang="0">
                  <a:pos x="1544" y="24"/>
                </a:cxn>
                <a:cxn ang="0">
                  <a:pos x="1726" y="40"/>
                </a:cxn>
                <a:cxn ang="0">
                  <a:pos x="1920" y="58"/>
                </a:cxn>
                <a:cxn ang="0">
                  <a:pos x="2126" y="80"/>
                </a:cxn>
                <a:cxn ang="0">
                  <a:pos x="2342" y="106"/>
                </a:cxn>
                <a:cxn ang="0">
                  <a:pos x="2570" y="138"/>
                </a:cxn>
                <a:cxn ang="0">
                  <a:pos x="2808" y="174"/>
                </a:cxn>
                <a:cxn ang="0">
                  <a:pos x="3058" y="216"/>
                </a:cxn>
                <a:cxn ang="0">
                  <a:pos x="3320" y="266"/>
                </a:cxn>
                <a:cxn ang="0">
                  <a:pos x="3594" y="320"/>
                </a:cxn>
                <a:cxn ang="0">
                  <a:pos x="3880" y="380"/>
                </a:cxn>
                <a:cxn ang="0">
                  <a:pos x="4178" y="448"/>
                </a:cxn>
                <a:cxn ang="0">
                  <a:pos x="4488" y="522"/>
                </a:cxn>
                <a:cxn ang="0">
                  <a:pos x="4810" y="604"/>
                </a:cxn>
                <a:cxn ang="0">
                  <a:pos x="5144" y="694"/>
                </a:cxn>
              </a:cxnLst>
              <a:rect l="0" t="0" r="r" b="b"/>
              <a:pathLst>
                <a:path w="5144" h="694">
                  <a:moveTo>
                    <a:pt x="0" y="70"/>
                  </a:moveTo>
                  <a:lnTo>
                    <a:pt x="0" y="70"/>
                  </a:lnTo>
                  <a:lnTo>
                    <a:pt x="18" y="66"/>
                  </a:lnTo>
                  <a:lnTo>
                    <a:pt x="72" y="56"/>
                  </a:lnTo>
                  <a:lnTo>
                    <a:pt x="164" y="42"/>
                  </a:lnTo>
                  <a:lnTo>
                    <a:pt x="224" y="34"/>
                  </a:lnTo>
                  <a:lnTo>
                    <a:pt x="294" y="26"/>
                  </a:lnTo>
                  <a:lnTo>
                    <a:pt x="372" y="20"/>
                  </a:lnTo>
                  <a:lnTo>
                    <a:pt x="462" y="14"/>
                  </a:lnTo>
                  <a:lnTo>
                    <a:pt x="560" y="8"/>
                  </a:lnTo>
                  <a:lnTo>
                    <a:pt x="670" y="4"/>
                  </a:lnTo>
                  <a:lnTo>
                    <a:pt x="790" y="2"/>
                  </a:lnTo>
                  <a:lnTo>
                    <a:pt x="920" y="0"/>
                  </a:lnTo>
                  <a:lnTo>
                    <a:pt x="1060" y="2"/>
                  </a:lnTo>
                  <a:lnTo>
                    <a:pt x="1210" y="6"/>
                  </a:lnTo>
                  <a:lnTo>
                    <a:pt x="1372" y="14"/>
                  </a:lnTo>
                  <a:lnTo>
                    <a:pt x="1544" y="24"/>
                  </a:lnTo>
                  <a:lnTo>
                    <a:pt x="1726" y="40"/>
                  </a:lnTo>
                  <a:lnTo>
                    <a:pt x="1920" y="58"/>
                  </a:lnTo>
                  <a:lnTo>
                    <a:pt x="2126" y="80"/>
                  </a:lnTo>
                  <a:lnTo>
                    <a:pt x="2342" y="106"/>
                  </a:lnTo>
                  <a:lnTo>
                    <a:pt x="2570" y="138"/>
                  </a:lnTo>
                  <a:lnTo>
                    <a:pt x="2808" y="174"/>
                  </a:lnTo>
                  <a:lnTo>
                    <a:pt x="3058" y="216"/>
                  </a:lnTo>
                  <a:lnTo>
                    <a:pt x="3320" y="266"/>
                  </a:lnTo>
                  <a:lnTo>
                    <a:pt x="3594" y="320"/>
                  </a:lnTo>
                  <a:lnTo>
                    <a:pt x="3880" y="380"/>
                  </a:lnTo>
                  <a:lnTo>
                    <a:pt x="4178" y="448"/>
                  </a:lnTo>
                  <a:lnTo>
                    <a:pt x="4488" y="522"/>
                  </a:lnTo>
                  <a:lnTo>
                    <a:pt x="4810" y="604"/>
                  </a:lnTo>
                  <a:lnTo>
                    <a:pt x="5144" y="694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Freeform 26"/>
            <p:cNvSpPr>
              <a:spLocks/>
            </p:cNvSpPr>
            <p:nvPr/>
          </p:nvSpPr>
          <p:spPr bwMode="hidden">
            <a:xfrm>
              <a:off x="4156075" y="4316413"/>
              <a:ext cx="4940300" cy="927100"/>
            </a:xfrm>
            <a:custGeom>
              <a:avLst/>
              <a:gdLst/>
              <a:ahLst/>
              <a:cxnLst>
                <a:cxn ang="0">
                  <a:pos x="0" y="584"/>
                </a:cxn>
                <a:cxn ang="0">
                  <a:pos x="0" y="584"/>
                </a:cxn>
                <a:cxn ang="0">
                  <a:pos x="90" y="560"/>
                </a:cxn>
                <a:cxn ang="0">
                  <a:pos x="336" y="498"/>
                </a:cxn>
                <a:cxn ang="0">
                  <a:pos x="506" y="456"/>
                </a:cxn>
                <a:cxn ang="0">
                  <a:pos x="702" y="410"/>
                </a:cxn>
                <a:cxn ang="0">
                  <a:pos x="920" y="360"/>
                </a:cxn>
                <a:cxn ang="0">
                  <a:pos x="1154" y="306"/>
                </a:cxn>
                <a:cxn ang="0">
                  <a:pos x="1402" y="254"/>
                </a:cxn>
                <a:cxn ang="0">
                  <a:pos x="1656" y="202"/>
                </a:cxn>
                <a:cxn ang="0">
                  <a:pos x="1916" y="154"/>
                </a:cxn>
                <a:cxn ang="0">
                  <a:pos x="2174" y="108"/>
                </a:cxn>
                <a:cxn ang="0">
                  <a:pos x="2302" y="88"/>
                </a:cxn>
                <a:cxn ang="0">
                  <a:pos x="2426" y="68"/>
                </a:cxn>
                <a:cxn ang="0">
                  <a:pos x="2550" y="52"/>
                </a:cxn>
                <a:cxn ang="0">
                  <a:pos x="2670" y="36"/>
                </a:cxn>
                <a:cxn ang="0">
                  <a:pos x="2788" y="24"/>
                </a:cxn>
                <a:cxn ang="0">
                  <a:pos x="2900" y="14"/>
                </a:cxn>
                <a:cxn ang="0">
                  <a:pos x="3008" y="6"/>
                </a:cxn>
                <a:cxn ang="0">
                  <a:pos x="3112" y="0"/>
                </a:cxn>
              </a:cxnLst>
              <a:rect l="0" t="0" r="r" b="b"/>
              <a:pathLst>
                <a:path w="3112" h="584">
                  <a:moveTo>
                    <a:pt x="0" y="584"/>
                  </a:moveTo>
                  <a:lnTo>
                    <a:pt x="0" y="584"/>
                  </a:lnTo>
                  <a:lnTo>
                    <a:pt x="90" y="560"/>
                  </a:lnTo>
                  <a:lnTo>
                    <a:pt x="336" y="498"/>
                  </a:lnTo>
                  <a:lnTo>
                    <a:pt x="506" y="456"/>
                  </a:lnTo>
                  <a:lnTo>
                    <a:pt x="702" y="410"/>
                  </a:lnTo>
                  <a:lnTo>
                    <a:pt x="920" y="360"/>
                  </a:lnTo>
                  <a:lnTo>
                    <a:pt x="1154" y="306"/>
                  </a:lnTo>
                  <a:lnTo>
                    <a:pt x="1402" y="254"/>
                  </a:lnTo>
                  <a:lnTo>
                    <a:pt x="1656" y="202"/>
                  </a:lnTo>
                  <a:lnTo>
                    <a:pt x="1916" y="154"/>
                  </a:lnTo>
                  <a:lnTo>
                    <a:pt x="2174" y="108"/>
                  </a:lnTo>
                  <a:lnTo>
                    <a:pt x="2302" y="88"/>
                  </a:lnTo>
                  <a:lnTo>
                    <a:pt x="2426" y="68"/>
                  </a:lnTo>
                  <a:lnTo>
                    <a:pt x="2550" y="52"/>
                  </a:lnTo>
                  <a:lnTo>
                    <a:pt x="2670" y="36"/>
                  </a:lnTo>
                  <a:lnTo>
                    <a:pt x="2788" y="24"/>
                  </a:lnTo>
                  <a:lnTo>
                    <a:pt x="2900" y="14"/>
                  </a:lnTo>
                  <a:lnTo>
                    <a:pt x="3008" y="6"/>
                  </a:lnTo>
                  <a:lnTo>
                    <a:pt x="3112" y="0"/>
                  </a:lnTo>
                </a:path>
              </a:pathLst>
            </a:custGeom>
            <a:noFill/>
            <a:ln w="12">
              <a:solidFill>
                <a:srgbClr val="FFFFFF"/>
              </a:solidFill>
              <a:prstDash val="solid"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 useBgFill="1">
          <p:nvSpPr>
            <p:cNvPr id="21" name="Freeform 10"/>
            <p:cNvSpPr>
              <a:spLocks/>
            </p:cNvSpPr>
            <p:nvPr/>
          </p:nvSpPr>
          <p:spPr bwMode="hidden">
            <a:xfrm>
              <a:off x="-3905251" y="4294188"/>
              <a:ext cx="13027839" cy="1892300"/>
            </a:xfrm>
            <a:custGeom>
              <a:avLst/>
              <a:gdLst/>
              <a:ahLst/>
              <a:cxnLst>
                <a:cxn ang="0">
                  <a:pos x="8192" y="512"/>
                </a:cxn>
                <a:cxn ang="0">
                  <a:pos x="8040" y="570"/>
                </a:cxn>
                <a:cxn ang="0">
                  <a:pos x="7878" y="620"/>
                </a:cxn>
                <a:cxn ang="0">
                  <a:pos x="7706" y="666"/>
                </a:cxn>
                <a:cxn ang="0">
                  <a:pos x="7522" y="702"/>
                </a:cxn>
                <a:cxn ang="0">
                  <a:pos x="7322" y="730"/>
                </a:cxn>
                <a:cxn ang="0">
                  <a:pos x="7106" y="750"/>
                </a:cxn>
                <a:cxn ang="0">
                  <a:pos x="6872" y="762"/>
                </a:cxn>
                <a:cxn ang="0">
                  <a:pos x="6618" y="760"/>
                </a:cxn>
                <a:cxn ang="0">
                  <a:pos x="6342" y="750"/>
                </a:cxn>
                <a:cxn ang="0">
                  <a:pos x="6042" y="726"/>
                </a:cxn>
                <a:cxn ang="0">
                  <a:pos x="5716" y="690"/>
                </a:cxn>
                <a:cxn ang="0">
                  <a:pos x="5364" y="642"/>
                </a:cxn>
                <a:cxn ang="0">
                  <a:pos x="4982" y="578"/>
                </a:cxn>
                <a:cxn ang="0">
                  <a:pos x="4568" y="500"/>
                </a:cxn>
                <a:cxn ang="0">
                  <a:pos x="4122" y="406"/>
                </a:cxn>
                <a:cxn ang="0">
                  <a:pos x="3640" y="296"/>
                </a:cxn>
                <a:cxn ang="0">
                  <a:pos x="3396" y="240"/>
                </a:cxn>
                <a:cxn ang="0">
                  <a:pos x="2934" y="148"/>
                </a:cxn>
                <a:cxn ang="0">
                  <a:pos x="2512" y="82"/>
                </a:cxn>
                <a:cxn ang="0">
                  <a:pos x="2126" y="36"/>
                </a:cxn>
                <a:cxn ang="0">
                  <a:pos x="1776" y="10"/>
                </a:cxn>
                <a:cxn ang="0">
                  <a:pos x="1462" y="0"/>
                </a:cxn>
                <a:cxn ang="0">
                  <a:pos x="1182" y="4"/>
                </a:cxn>
                <a:cxn ang="0">
                  <a:pos x="934" y="20"/>
                </a:cxn>
                <a:cxn ang="0">
                  <a:pos x="716" y="44"/>
                </a:cxn>
                <a:cxn ang="0">
                  <a:pos x="530" y="74"/>
                </a:cxn>
                <a:cxn ang="0">
                  <a:pos x="374" y="108"/>
                </a:cxn>
                <a:cxn ang="0">
                  <a:pos x="248" y="144"/>
                </a:cxn>
                <a:cxn ang="0">
                  <a:pos x="148" y="176"/>
                </a:cxn>
                <a:cxn ang="0">
                  <a:pos x="48" y="216"/>
                </a:cxn>
                <a:cxn ang="0">
                  <a:pos x="0" y="240"/>
                </a:cxn>
                <a:cxn ang="0">
                  <a:pos x="8192" y="1192"/>
                </a:cxn>
                <a:cxn ang="0">
                  <a:pos x="8196" y="1186"/>
                </a:cxn>
                <a:cxn ang="0">
                  <a:pos x="8196" y="510"/>
                </a:cxn>
                <a:cxn ang="0">
                  <a:pos x="8192" y="512"/>
                </a:cxn>
              </a:cxnLst>
              <a:rect l="0" t="0" r="r" b="b"/>
              <a:pathLst>
                <a:path w="8196" h="1192">
                  <a:moveTo>
                    <a:pt x="8192" y="512"/>
                  </a:moveTo>
                  <a:lnTo>
                    <a:pt x="8192" y="512"/>
                  </a:lnTo>
                  <a:lnTo>
                    <a:pt x="8116" y="542"/>
                  </a:lnTo>
                  <a:lnTo>
                    <a:pt x="8040" y="570"/>
                  </a:lnTo>
                  <a:lnTo>
                    <a:pt x="7960" y="596"/>
                  </a:lnTo>
                  <a:lnTo>
                    <a:pt x="7878" y="620"/>
                  </a:lnTo>
                  <a:lnTo>
                    <a:pt x="7794" y="644"/>
                  </a:lnTo>
                  <a:lnTo>
                    <a:pt x="7706" y="666"/>
                  </a:lnTo>
                  <a:lnTo>
                    <a:pt x="7616" y="684"/>
                  </a:lnTo>
                  <a:lnTo>
                    <a:pt x="7522" y="702"/>
                  </a:lnTo>
                  <a:lnTo>
                    <a:pt x="7424" y="718"/>
                  </a:lnTo>
                  <a:lnTo>
                    <a:pt x="7322" y="730"/>
                  </a:lnTo>
                  <a:lnTo>
                    <a:pt x="7216" y="742"/>
                  </a:lnTo>
                  <a:lnTo>
                    <a:pt x="7106" y="750"/>
                  </a:lnTo>
                  <a:lnTo>
                    <a:pt x="6992" y="758"/>
                  </a:lnTo>
                  <a:lnTo>
                    <a:pt x="6872" y="762"/>
                  </a:lnTo>
                  <a:lnTo>
                    <a:pt x="6748" y="762"/>
                  </a:lnTo>
                  <a:lnTo>
                    <a:pt x="6618" y="760"/>
                  </a:lnTo>
                  <a:lnTo>
                    <a:pt x="6482" y="756"/>
                  </a:lnTo>
                  <a:lnTo>
                    <a:pt x="6342" y="750"/>
                  </a:lnTo>
                  <a:lnTo>
                    <a:pt x="6196" y="740"/>
                  </a:lnTo>
                  <a:lnTo>
                    <a:pt x="6042" y="726"/>
                  </a:lnTo>
                  <a:lnTo>
                    <a:pt x="5882" y="710"/>
                  </a:lnTo>
                  <a:lnTo>
                    <a:pt x="5716" y="690"/>
                  </a:lnTo>
                  <a:lnTo>
                    <a:pt x="5544" y="668"/>
                  </a:lnTo>
                  <a:lnTo>
                    <a:pt x="5364" y="642"/>
                  </a:lnTo>
                  <a:lnTo>
                    <a:pt x="5176" y="612"/>
                  </a:lnTo>
                  <a:lnTo>
                    <a:pt x="4982" y="578"/>
                  </a:lnTo>
                  <a:lnTo>
                    <a:pt x="4778" y="540"/>
                  </a:lnTo>
                  <a:lnTo>
                    <a:pt x="4568" y="500"/>
                  </a:lnTo>
                  <a:lnTo>
                    <a:pt x="4348" y="454"/>
                  </a:lnTo>
                  <a:lnTo>
                    <a:pt x="4122" y="406"/>
                  </a:lnTo>
                  <a:lnTo>
                    <a:pt x="3886" y="354"/>
                  </a:lnTo>
                  <a:lnTo>
                    <a:pt x="3640" y="296"/>
                  </a:lnTo>
                  <a:lnTo>
                    <a:pt x="3640" y="296"/>
                  </a:lnTo>
                  <a:lnTo>
                    <a:pt x="3396" y="240"/>
                  </a:lnTo>
                  <a:lnTo>
                    <a:pt x="3160" y="192"/>
                  </a:lnTo>
                  <a:lnTo>
                    <a:pt x="2934" y="148"/>
                  </a:lnTo>
                  <a:lnTo>
                    <a:pt x="2718" y="112"/>
                  </a:lnTo>
                  <a:lnTo>
                    <a:pt x="2512" y="82"/>
                  </a:lnTo>
                  <a:lnTo>
                    <a:pt x="2314" y="56"/>
                  </a:lnTo>
                  <a:lnTo>
                    <a:pt x="2126" y="36"/>
                  </a:lnTo>
                  <a:lnTo>
                    <a:pt x="1948" y="20"/>
                  </a:lnTo>
                  <a:lnTo>
                    <a:pt x="1776" y="10"/>
                  </a:lnTo>
                  <a:lnTo>
                    <a:pt x="1616" y="2"/>
                  </a:lnTo>
                  <a:lnTo>
                    <a:pt x="1462" y="0"/>
                  </a:lnTo>
                  <a:lnTo>
                    <a:pt x="1318" y="0"/>
                  </a:lnTo>
                  <a:lnTo>
                    <a:pt x="1182" y="4"/>
                  </a:lnTo>
                  <a:lnTo>
                    <a:pt x="1054" y="10"/>
                  </a:lnTo>
                  <a:lnTo>
                    <a:pt x="934" y="20"/>
                  </a:lnTo>
                  <a:lnTo>
                    <a:pt x="822" y="30"/>
                  </a:lnTo>
                  <a:lnTo>
                    <a:pt x="716" y="44"/>
                  </a:lnTo>
                  <a:lnTo>
                    <a:pt x="620" y="58"/>
                  </a:lnTo>
                  <a:lnTo>
                    <a:pt x="530" y="74"/>
                  </a:lnTo>
                  <a:lnTo>
                    <a:pt x="450" y="92"/>
                  </a:lnTo>
                  <a:lnTo>
                    <a:pt x="374" y="108"/>
                  </a:lnTo>
                  <a:lnTo>
                    <a:pt x="308" y="126"/>
                  </a:lnTo>
                  <a:lnTo>
                    <a:pt x="248" y="144"/>
                  </a:lnTo>
                  <a:lnTo>
                    <a:pt x="194" y="160"/>
                  </a:lnTo>
                  <a:lnTo>
                    <a:pt x="148" y="176"/>
                  </a:lnTo>
                  <a:lnTo>
                    <a:pt x="108" y="192"/>
                  </a:lnTo>
                  <a:lnTo>
                    <a:pt x="48" y="216"/>
                  </a:lnTo>
                  <a:lnTo>
                    <a:pt x="12" y="234"/>
                  </a:lnTo>
                  <a:lnTo>
                    <a:pt x="0" y="240"/>
                  </a:lnTo>
                  <a:lnTo>
                    <a:pt x="0" y="1192"/>
                  </a:lnTo>
                  <a:lnTo>
                    <a:pt x="8192" y="1192"/>
                  </a:lnTo>
                  <a:lnTo>
                    <a:pt x="8192" y="1192"/>
                  </a:lnTo>
                  <a:lnTo>
                    <a:pt x="8196" y="1186"/>
                  </a:lnTo>
                  <a:lnTo>
                    <a:pt x="8196" y="1186"/>
                  </a:lnTo>
                  <a:lnTo>
                    <a:pt x="8196" y="510"/>
                  </a:lnTo>
                  <a:lnTo>
                    <a:pt x="8196" y="510"/>
                  </a:lnTo>
                  <a:lnTo>
                    <a:pt x="8192" y="512"/>
                  </a:lnTo>
                  <a:lnTo>
                    <a:pt x="8192" y="512"/>
                  </a:lnTo>
                  <a:close/>
                </a:path>
              </a:pathLst>
            </a:custGeom>
            <a:ln w="9525">
              <a:noFill/>
              <a:round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12527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163672" y="6250164"/>
            <a:ext cx="378669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2"/>
                </a:solidFill>
              </a:defRPr>
            </a:lvl1pPr>
          </a:lstStyle>
          <a:p>
            <a:fld id="{B4C71EC6-210F-42DE-9C53-41977AD35B3D}" type="datetimeFigureOut">
              <a:rPr lang="ru-RU" smtClean="0"/>
              <a:pPr/>
              <a:t>30.04.2019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93638" y="6250164"/>
            <a:ext cx="37866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2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991088" y="6250163"/>
            <a:ext cx="116182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tx2"/>
                </a:solidFill>
              </a:defRPr>
            </a:lvl1pPr>
          </a:lstStyle>
          <a:p>
            <a:fld id="{B19B0651-EE4F-4900-A07F-96A6BFA9D0F0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72067" y="2675467"/>
            <a:ext cx="7408333" cy="34506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rgbClr val="FFFFFF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576263" indent="-27432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55663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4300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463040" indent="-22860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Symbol" pitchFamily="18" charset="2"/>
        <a:buChar char=""/>
        <a:defRPr sz="1600" kern="1200">
          <a:solidFill>
            <a:schemeClr val="tx2"/>
          </a:solidFill>
          <a:latin typeface="+mn-lt"/>
          <a:ea typeface="+mn-ea"/>
          <a:cs typeface="+mn-cs"/>
        </a:defRPr>
      </a:lvl5pPr>
      <a:lvl6pPr marL="178308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210312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242316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743200" indent="-228600" algn="l" defTabSz="914400" rtl="0" eaLnBrk="1" latinLnBrk="0" hangingPunct="1">
        <a:spcBef>
          <a:spcPts val="384"/>
        </a:spcBef>
        <a:buClr>
          <a:schemeClr val="accent1"/>
        </a:buClr>
        <a:buFont typeface="Symbol" pitchFamily="18" charset="2"/>
        <a:buChar char="*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ok.ru/profile" TargetMode="External"/><Relationship Id="rId2" Type="http://schemas.openxmlformats.org/officeDocument/2006/relationships/hyperlink" Target="http://vmck74.wixsite/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7" Type="http://schemas.openxmlformats.org/officeDocument/2006/relationships/image" Target="../media/image15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4.png"/><Relationship Id="rId5" Type="http://schemas.openxmlformats.org/officeDocument/2006/relationships/image" Target="../media/image13.jpeg"/><Relationship Id="rId4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0.png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jpeg"/><Relationship Id="rId3" Type="http://schemas.openxmlformats.org/officeDocument/2006/relationships/image" Target="../media/image23.jpeg"/><Relationship Id="rId7" Type="http://schemas.openxmlformats.org/officeDocument/2006/relationships/image" Target="../media/image27.pn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1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763688" y="3068960"/>
            <a:ext cx="5688632" cy="3672408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1844824"/>
            <a:ext cx="8229600" cy="144016"/>
          </a:xfrm>
        </p:spPr>
        <p:txBody>
          <a:bodyPr>
            <a:noAutofit/>
          </a:bodyPr>
          <a:lstStyle/>
          <a:p>
            <a:pPr lvl="0">
              <a:spcBef>
                <a:spcPct val="20000"/>
              </a:spcBef>
            </a:pPr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Стратегия развития</a:t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</a:br>
            <a:r>
              <a:rPr lang="ru-RU" sz="4000" b="1" dirty="0" err="1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Воробьевского</a:t>
            </a:r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</a:br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муниципального</a:t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</a:br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центра культуры</a:t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</a:br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  <a:t>на 2019 – 2024 год</a:t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ea typeface="+mn-ea"/>
                <a:cs typeface="Times New Roman" pitchFamily="18" charset="0"/>
              </a:rPr>
            </a:br>
            <a:endParaRPr lang="ru-RU" sz="3600" dirty="0"/>
          </a:p>
        </p:txBody>
      </p:sp>
    </p:spTree>
    <p:extLst>
      <p:ext uri="{BB962C8B-B14F-4D97-AF65-F5344CB8AC3E}">
        <p14:creationId xmlns:p14="http://schemas.microsoft.com/office/powerpoint/2010/main" xmlns="" val="402624858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-315416"/>
            <a:ext cx="8229600" cy="6624736"/>
          </a:xfrm>
        </p:spPr>
        <p:txBody>
          <a:bodyPr>
            <a:normAutofit/>
          </a:bodyPr>
          <a:lstStyle/>
          <a:p>
            <a:pPr algn="l"/>
            <a:r>
              <a:rPr lang="ru-RU" sz="5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Штатное расписание:</a:t>
            </a:r>
            <a:br>
              <a:rPr lang="ru-RU" sz="5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5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5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1. Директор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2. Художественный руководитель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3. Бухгалтер 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4. Рабочий по КО и РЗ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5. Рабочий по КО и РЗ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6. Рабочий ВМЦК</a:t>
            </a:r>
            <a:endParaRPr lang="ru-RU" sz="4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7650155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692696"/>
            <a:ext cx="8229600" cy="504056"/>
          </a:xfrm>
        </p:spPr>
        <p:txBody>
          <a:bodyPr>
            <a:noAutofit/>
          </a:bodyPr>
          <a:lstStyle/>
          <a:p>
            <a:r>
              <a:rPr lang="ru-RU" sz="36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Работа с электронными информационными ресурсами, их соответствие требованиям</a:t>
            </a:r>
            <a:endParaRPr lang="ru-RU" sz="36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14" name="Объект 13"/>
          <p:cNvPicPr>
            <a:picLocks noGrp="1" noChangeAspect="1"/>
          </p:cNvPicPr>
          <p:nvPr>
            <p:ph sz="half" idx="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668985" y="1700808"/>
            <a:ext cx="3319279" cy="5157192"/>
          </a:xfrm>
        </p:spPr>
      </p:pic>
      <p:pic>
        <p:nvPicPr>
          <p:cNvPr id="6" name="Объект 5"/>
          <p:cNvPicPr>
            <a:picLocks noGrp="1" noChangeAspect="1"/>
          </p:cNvPicPr>
          <p:nvPr>
            <p:ph sz="quarter" idx="4"/>
          </p:nvPr>
        </p:nvPicPr>
        <p:blipFill>
          <a:blip r:embed="rId3"/>
          <a:stretch>
            <a:fillRect/>
          </a:stretch>
        </p:blipFill>
        <p:spPr>
          <a:xfrm>
            <a:off x="5364088" y="1700808"/>
            <a:ext cx="3013616" cy="53285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21458858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Объект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1580902233"/>
              </p:ext>
            </p:extLst>
          </p:nvPr>
        </p:nvGraphicFramePr>
        <p:xfrm>
          <a:off x="871538" y="404662"/>
          <a:ext cx="7408863" cy="468052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469621">
                  <a:extLst>
                    <a:ext uri="{9D8B030D-6E8A-4147-A177-3AD203B41FA5}">
                      <a16:colId xmlns:a16="http://schemas.microsoft.com/office/drawing/2014/main" xmlns="" val="4059134129"/>
                    </a:ext>
                  </a:extLst>
                </a:gridCol>
                <a:gridCol w="2469621">
                  <a:extLst>
                    <a:ext uri="{9D8B030D-6E8A-4147-A177-3AD203B41FA5}">
                      <a16:colId xmlns:a16="http://schemas.microsoft.com/office/drawing/2014/main" xmlns="" val="572423647"/>
                    </a:ext>
                  </a:extLst>
                </a:gridCol>
                <a:gridCol w="2469621">
                  <a:extLst>
                    <a:ext uri="{9D8B030D-6E8A-4147-A177-3AD203B41FA5}">
                      <a16:colId xmlns:a16="http://schemas.microsoft.com/office/drawing/2014/main" xmlns="" val="399618718"/>
                    </a:ext>
                  </a:extLst>
                </a:gridCol>
              </a:tblGrid>
              <a:tr h="1549121">
                <a:tc>
                  <a:txBody>
                    <a:bodyPr/>
                    <a:lstStyle/>
                    <a:p>
                      <a:pPr algn="ctr"/>
                      <a:r>
                        <a:rPr lang="ru-RU" sz="280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Название</a:t>
                      </a:r>
                      <a:endParaRPr lang="ru-RU" sz="2800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80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Год</a:t>
                      </a:r>
                      <a:r>
                        <a:rPr lang="ru-RU" sz="2800" baseline="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создания</a:t>
                      </a:r>
                      <a:endParaRPr lang="ru-RU" sz="2800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280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Работа в сети</a:t>
                      </a:r>
                      <a:endParaRPr lang="ru-RU" sz="2800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965772661"/>
                  </a:ext>
                </a:extLst>
              </a:tr>
              <a:tr h="1565700">
                <a:tc>
                  <a:txBody>
                    <a:bodyPr/>
                    <a:lstStyle/>
                    <a:p>
                      <a:pPr algn="l"/>
                      <a:r>
                        <a:rPr lang="en-US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  <a:hlinkClick r:id="rId2"/>
                        </a:rPr>
                        <a:t>http</a:t>
                      </a:r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  <a:hlinkClick r:id="rId2"/>
                        </a:rPr>
                        <a:t>://</a:t>
                      </a:r>
                      <a:r>
                        <a:rPr lang="en-US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  <a:hlinkClick r:id="rId2"/>
                        </a:rPr>
                        <a:t>vmck74.wixsite</a:t>
                      </a:r>
                      <a:endParaRPr lang="en-US" b="1" dirty="0" smtClean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l"/>
                      <a:endParaRPr lang="ru-RU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Декабрь 2015 год</a:t>
                      </a:r>
                      <a:endParaRPr lang="ru-RU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Размещение документов,</a:t>
                      </a:r>
                      <a:b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фотографий</a:t>
                      </a:r>
                      <a:r>
                        <a:rPr lang="ru-RU" b="1" baseline="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с мероприятий</a:t>
                      </a:r>
                      <a:endParaRPr lang="ru-RU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568862637"/>
                  </a:ext>
                </a:extLst>
              </a:tr>
              <a:tr h="1565700">
                <a:tc>
                  <a:txBody>
                    <a:bodyPr/>
                    <a:lstStyle/>
                    <a:p>
                      <a:r>
                        <a:rPr lang="en-US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  <a:hlinkClick r:id="rId3"/>
                        </a:rPr>
                        <a:t>https://ok.ru/profile</a:t>
                      </a:r>
                      <a: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/>
                      </a:r>
                      <a:b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/>
                      </a:r>
                      <a:b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/>
                      </a:r>
                      <a:br>
                        <a:rPr lang="ru-RU" sz="2000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endParaRPr lang="ru-RU" sz="2000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Май</a:t>
                      </a:r>
                      <a:r>
                        <a:rPr lang="ru-RU" b="1" baseline="0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2014 год</a:t>
                      </a:r>
                      <a:endParaRPr lang="ru-RU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Рекламы</a:t>
                      </a:r>
                      <a:b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Поздравления</a:t>
                      </a:r>
                      <a:b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Статьи</a:t>
                      </a:r>
                      <a:b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</a:br>
                      <a:r>
                        <a:rPr lang="ru-RU" b="1" dirty="0" smtClean="0">
                          <a:solidFill>
                            <a:srgbClr val="7030A0"/>
                          </a:solidFill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Заметки</a:t>
                      </a:r>
                      <a:endParaRPr lang="ru-RU" b="1" dirty="0">
                        <a:solidFill>
                          <a:srgbClr val="7030A0"/>
                        </a:solidFill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3731728610"/>
                  </a:ext>
                </a:extLst>
              </a:tr>
            </a:tbl>
          </a:graphicData>
        </a:graphic>
      </p:graphicFrame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61169" y="5085184"/>
            <a:ext cx="7819232" cy="1224136"/>
          </a:xfrm>
        </p:spPr>
        <p:txBody>
          <a:bodyPr>
            <a:normAutofit fontScale="90000"/>
          </a:bodyPr>
          <a:lstStyle/>
          <a:p>
            <a:pPr algn="l"/>
            <a:r>
              <a:rPr lang="ru-RU" sz="32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1.Модернизация официального сайта.</a:t>
            </a:r>
            <a:br>
              <a:rPr lang="ru-RU" sz="32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2.Интеграция проектов и программ ДК в интернет пространство посредством социальных сетей.</a:t>
            </a:r>
            <a:br>
              <a:rPr lang="ru-RU" sz="32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3.Трансляция опыта на сайте.</a:t>
            </a:r>
            <a:endParaRPr lang="ru-RU" sz="32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7054182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Текст 1"/>
          <p:cNvSpPr>
            <a:spLocks noGrp="1"/>
          </p:cNvSpPr>
          <p:nvPr>
            <p:ph type="body" sz="half" idx="2"/>
          </p:nvPr>
        </p:nvSpPr>
        <p:spPr>
          <a:xfrm>
            <a:off x="914400" y="4221088"/>
            <a:ext cx="8050088" cy="2520280"/>
          </a:xfrm>
        </p:spPr>
        <p:txBody>
          <a:bodyPr>
            <a:normAutofit fontScale="92500" lnSpcReduction="10000"/>
          </a:bodyPr>
          <a:lstStyle/>
          <a:p>
            <a:r>
              <a:rPr lang="ru-RU" dirty="0" smtClean="0"/>
              <a:t>                                                                       </a:t>
            </a:r>
            <a:r>
              <a:rPr lang="ru-RU" sz="1600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(0-30)             (0-50)             (0-20)         (0-20)         (0-40)</a:t>
            </a:r>
          </a:p>
          <a:p>
            <a:r>
              <a:rPr lang="ru-RU" sz="19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Слабые стороны:</a:t>
            </a:r>
          </a:p>
          <a:p>
            <a:pPr marL="342900" indent="-342900">
              <a:buAutoNum type="arabicPeriod"/>
            </a:pP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Критерии доступности и открытости информации об организации.</a:t>
            </a:r>
          </a:p>
          <a:p>
            <a:pPr marL="342900" indent="-342900">
              <a:buAutoNum type="arabicPeriod"/>
            </a:pP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Комфортность условий предоставляемых услуг и доступности их получения.  </a:t>
            </a:r>
          </a:p>
          <a:p>
            <a:r>
              <a:rPr lang="ru-RU" sz="22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Предприняли:</a:t>
            </a: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7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1.</a:t>
            </a: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Составили план по улучшению качества оказания услуг.</a:t>
            </a:r>
            <a:b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7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2.</a:t>
            </a: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Составлена и размещена анкета на сайте и в одноклассниках.</a:t>
            </a:r>
            <a:b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7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3.</a:t>
            </a:r>
            <a: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Произвели с населением устный опрос.</a:t>
            </a:r>
            <a:br>
              <a:rPr lang="ru-RU" sz="1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19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Результат положительный.        </a:t>
            </a:r>
            <a:endParaRPr lang="ru-RU" sz="1900" b="1" dirty="0">
              <a:solidFill>
                <a:srgbClr val="FF0000"/>
              </a:solidFill>
            </a:endParaRPr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914400" y="332656"/>
            <a:ext cx="7906072" cy="576064"/>
          </a:xfrm>
        </p:spPr>
        <p:txBody>
          <a:bodyPr/>
          <a:lstStyle/>
          <a:p>
            <a:pPr algn="ctr"/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Независимая оценка качества</a:t>
            </a: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611560" y="980728"/>
            <a:ext cx="8352928" cy="3312369"/>
          </a:xfrm>
        </p:spPr>
      </p:pic>
    </p:spTree>
    <p:extLst>
      <p:ext uri="{BB962C8B-B14F-4D97-AF65-F5344CB8AC3E}">
        <p14:creationId xmlns:p14="http://schemas.microsoft.com/office/powerpoint/2010/main" xmlns="" val="336608460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404664"/>
            <a:ext cx="8229600" cy="5976664"/>
          </a:xfrm>
        </p:spPr>
        <p:txBody>
          <a:bodyPr>
            <a:normAutofit fontScale="90000"/>
          </a:bodyPr>
          <a:lstStyle/>
          <a:p>
            <a:pPr algn="l"/>
            <a:r>
              <a:rPr lang="ru-RU" sz="49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49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49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49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49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Укрепление материально-технической базы</a:t>
            </a:r>
            <a:br>
              <a:rPr lang="ru-RU" sz="49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Проведение капитального ремонта, отвечающего современным требованиям и технологиям. </a:t>
            </a:r>
            <a:b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2.</a:t>
            </a:r>
            <a: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Приобретение театральных костюмов для развития худ. самодеятельности.</a:t>
            </a:r>
            <a:b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3</a:t>
            </a:r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Модернизация технического оснащения. </a:t>
            </a:r>
            <a:b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4.</a:t>
            </a:r>
            <a:r>
              <a:rPr lang="ru-RU" sz="3600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Обновление игрового и спортивного инвентаря.</a:t>
            </a:r>
            <a:b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53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53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23893603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1296144"/>
          </a:xfrm>
        </p:spPr>
        <p:txBody>
          <a:bodyPr>
            <a:noAutofit/>
          </a:bodyPr>
          <a:lstStyle/>
          <a:p>
            <a:r>
              <a:rPr lang="ru-RU" sz="36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Повышение квалификации специалистов МЦК</a:t>
            </a:r>
            <a:endParaRPr lang="ru-RU" sz="36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107504" y="1268760"/>
            <a:ext cx="4391343" cy="4857720"/>
          </a:xfrm>
        </p:spPr>
        <p:txBody>
          <a:bodyPr>
            <a:normAutofit/>
          </a:bodyPr>
          <a:lstStyle/>
          <a:p>
            <a:r>
              <a:rPr lang="ru-RU" sz="2000" b="1" dirty="0" smtClean="0"/>
              <a:t>        Директор – 2017 год</a:t>
            </a:r>
            <a:endParaRPr lang="ru-RU" sz="2000" b="1" dirty="0"/>
          </a:p>
        </p:txBody>
      </p:sp>
      <p:sp>
        <p:nvSpPr>
          <p:cNvPr id="4" name="Объект 3"/>
          <p:cNvSpPr>
            <a:spLocks noGrp="1"/>
          </p:cNvSpPr>
          <p:nvPr>
            <p:ph sz="quarter" idx="14"/>
          </p:nvPr>
        </p:nvSpPr>
        <p:spPr>
          <a:xfrm>
            <a:off x="611560" y="1412776"/>
            <a:ext cx="8352928" cy="5616624"/>
          </a:xfrm>
        </p:spPr>
        <p:txBody>
          <a:bodyPr>
            <a:normAutofit fontScale="62500" lnSpcReduction="20000"/>
          </a:bodyPr>
          <a:lstStyle/>
          <a:p>
            <a:r>
              <a:rPr lang="ru-RU" b="1" dirty="0" smtClean="0">
                <a:solidFill>
                  <a:srgbClr val="7030A0"/>
                </a:solidFill>
              </a:rPr>
              <a:t>                                                                              </a:t>
            </a:r>
            <a:endParaRPr lang="ru-RU" sz="2000" b="1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b="1" dirty="0" smtClean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200" b="1" i="1" u="sng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1400" b="1" i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4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                                          </a:t>
            </a:r>
          </a:p>
          <a:p>
            <a:pPr marL="0" indent="0">
              <a:buNone/>
            </a:pPr>
            <a:endParaRPr lang="ru-RU" sz="1400" b="1" i="1" u="sng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i="1" u="sng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i="1" u="sng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i="1" u="sng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i="1" u="sng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14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                                                                                                     </a:t>
            </a:r>
            <a:r>
              <a:rPr lang="ru-RU" sz="32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28.03.18</a:t>
            </a:r>
            <a:r>
              <a:rPr lang="ru-RU" sz="3200" b="1" i="1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 Мастер-класс по </a:t>
            </a:r>
            <a:r>
              <a:rPr lang="ru-RU" sz="32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ДПИ                                                               </a:t>
            </a:r>
            <a:r>
              <a:rPr lang="ru-RU" sz="1400" b="1" i="1" u="sng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1400" b="1" i="1" u="sng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1400" b="1" i="1" u="sng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1.Сохранение и развитие творческих потенциалов специалистов.</a:t>
            </a:r>
          </a:p>
          <a:p>
            <a:pPr marL="0" indent="0">
              <a:buNone/>
            </a:pPr>
            <a: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2.Укрепление кадрового потенциала, в том числе повышение квалификации и профессиональной переподготовки специалистов.</a:t>
            </a:r>
            <a:b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3. Стимулирование новаторства и творческих </a:t>
            </a:r>
            <a: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экспериментов </a:t>
            </a:r>
            <a:r>
              <a:rPr lang="ru-RU" sz="3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в досуговой деятельности.</a:t>
            </a:r>
            <a:endParaRPr lang="ru-RU" sz="3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57200" y="1844824"/>
            <a:ext cx="3466728" cy="25922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598996" y="1386880"/>
            <a:ext cx="3739817" cy="25922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26476943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96752"/>
          </a:xfrm>
        </p:spPr>
        <p:txBody>
          <a:bodyPr>
            <a:normAutofit/>
          </a:bodyPr>
          <a:lstStyle/>
          <a:p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Комплекс мер, направленных на поддержку талантливой молодежи</a:t>
            </a: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107504" y="2708920"/>
            <a:ext cx="6336704" cy="4149079"/>
          </a:xfrm>
        </p:spPr>
        <p:txBody>
          <a:bodyPr>
            <a:normAutofit fontScale="92500"/>
          </a:bodyPr>
          <a:lstStyle/>
          <a:p>
            <a:endParaRPr lang="ru-RU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dirty="0"/>
          </a:p>
          <a:p>
            <a:pPr marL="0" indent="0">
              <a:buNone/>
            </a:pPr>
            <a:endParaRPr lang="ru-RU" sz="1800" dirty="0" smtClean="0"/>
          </a:p>
          <a:p>
            <a:pPr marL="0" indent="0">
              <a:buNone/>
            </a:pPr>
            <a:r>
              <a:rPr lang="ru-RU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1.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Выявление и привлечение  молодежи в творческие и спортивные объединения МЦК.</a:t>
            </a:r>
            <a:br>
              <a:rPr lang="ru-RU" b="1" dirty="0" smtClean="0">
                <a:latin typeface="Times New Roman" pitchFamily="18" charset="0"/>
                <a:cs typeface="Times New Roman" pitchFamily="18" charset="0"/>
              </a:rPr>
            </a:br>
            <a:r>
              <a:rPr lang="ru-RU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Участие в творческих конкурсах, фестивалях, смотрах местного и районного уровня. </a:t>
            </a:r>
            <a:br>
              <a:rPr lang="ru-RU" b="1" dirty="0" smtClean="0">
                <a:latin typeface="Times New Roman" pitchFamily="18" charset="0"/>
                <a:cs typeface="Times New Roman" pitchFamily="18" charset="0"/>
              </a:rPr>
            </a:br>
            <a:r>
              <a:rPr lang="ru-RU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3.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Поощрение от главы МО </a:t>
            </a:r>
            <a:r>
              <a:rPr lang="ru-RU" b="1" dirty="0" err="1" smtClean="0">
                <a:latin typeface="Times New Roman" pitchFamily="18" charset="0"/>
                <a:cs typeface="Times New Roman" pitchFamily="18" charset="0"/>
              </a:rPr>
              <a:t>Воробьевского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 с/совета. (грамоты, благодарности, премии)</a:t>
            </a:r>
            <a:endParaRPr lang="ru-RU" sz="3200" b="1" dirty="0" smtClean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Объект 4"/>
          <p:cNvPicPr>
            <a:picLocks noGrp="1" noChangeAspect="1"/>
          </p:cNvPicPr>
          <p:nvPr>
            <p:ph sz="quarter" idx="14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6372200" y="1244419"/>
            <a:ext cx="2592288" cy="4608512"/>
          </a:xfrm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2446" y="1236035"/>
            <a:ext cx="5112568" cy="34563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12488380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1800200"/>
          </a:xfrm>
        </p:spPr>
        <p:txBody>
          <a:bodyPr>
            <a:normAutofit fontScale="90000"/>
          </a:bodyPr>
          <a:lstStyle/>
          <a:p>
            <a: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Реализация государственной программы «Патриотическое воспитание граждан РФ на 2016-2020 годы»; укрепление и развитие системы патриотического воспитания специалистами МЦК; связь с другими учреждениями МО в данном направлении.</a:t>
            </a:r>
            <a:endParaRPr lang="ru-RU" sz="24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sz="quarter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95536" y="2060849"/>
            <a:ext cx="3168352" cy="22322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 descr="C:\Users\Admin\Desktop\image (3).jpg"/>
          <p:cNvPicPr>
            <a:picLocks noGrp="1" noChangeAspect="1" noChangeArrowheads="1"/>
          </p:cNvPicPr>
          <p:nvPr>
            <p:ph sz="quarter" idx="14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940152" y="4403466"/>
            <a:ext cx="3096344" cy="22322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79512" y="4509120"/>
            <a:ext cx="2520280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7" name="Picture 5" descr="C:\Users\Admin\Desktop\image (4)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72200" y="2060848"/>
            <a:ext cx="2520280" cy="23042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923928" y="2122363"/>
            <a:ext cx="2181225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9" name="Picture 7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275856" y="4479776"/>
            <a:ext cx="2397249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10320779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404664"/>
            <a:ext cx="8229600" cy="6768752"/>
          </a:xfrm>
        </p:spPr>
        <p:txBody>
          <a:bodyPr>
            <a:normAutofit fontScale="90000"/>
          </a:bodyPr>
          <a:lstStyle/>
          <a:p>
            <a:pPr algn="l"/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Основные задачи МЦК 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по патриотическому воспитанию: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1. Воспитание чувства любви к родному краю.</a:t>
            </a:r>
            <a:b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2. Воспитание чувства любви и гордости за свою страну, ее героическое прошлое.</a:t>
            </a:r>
            <a:b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3. На примере проводимых мероприятий МЦК воспитывать такие качества, как мужество, героизм, национальную гордость.</a:t>
            </a:r>
            <a:b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4. Продолжать работу с клубом «Паруса Надежды», функционирующим в библиотеке с 2018 года.</a:t>
            </a:r>
            <a:br>
              <a:rPr lang="ru-RU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4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Работаем в этом направлении с ветеранской организацией и со школой.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81731142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88640"/>
            <a:ext cx="8229600" cy="1584176"/>
          </a:xfrm>
        </p:spPr>
        <p:txBody>
          <a:bodyPr>
            <a:normAutofit fontScale="90000"/>
          </a:bodyPr>
          <a:lstStyle/>
          <a:p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Реализация программы «Стратегия действия в интересах граждан старшего поколения в РФ до 2025 года»; вовлечение в культурно-досуговую деятельность людей старшего поколения.</a:t>
            </a: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>
          <a:xfrm>
            <a:off x="477820" y="2679192"/>
            <a:ext cx="8381825" cy="4178808"/>
          </a:xfrm>
        </p:spPr>
        <p:txBody>
          <a:bodyPr/>
          <a:lstStyle/>
          <a:p>
            <a:pPr marL="0" indent="0">
              <a:buNone/>
            </a:pPr>
            <a:endParaRPr lang="ru-RU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Вокальная группа «Ладушки»                     Клуб  «</a:t>
            </a:r>
            <a:r>
              <a:rPr lang="ru-RU" sz="1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Бяхет</a:t>
            </a: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»                                Концерт к 85 </a:t>
            </a:r>
            <a:r>
              <a:rPr lang="ru-RU" sz="1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летию</a:t>
            </a: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района</a:t>
            </a:r>
          </a:p>
          <a:p>
            <a:pPr marL="0" indent="0">
              <a:buNone/>
            </a:pP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1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                   Участие в региональных мероприятиях                                            Концерт в </a:t>
            </a:r>
            <a:r>
              <a:rPr lang="ru-RU" sz="14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с.Павлово</a:t>
            </a:r>
            <a:endParaRPr lang="ru-RU" sz="1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sz="quarter" idx="14"/>
          </p:nvPr>
        </p:nvSpPr>
        <p:spPr>
          <a:xfrm>
            <a:off x="4645151" y="2679192"/>
            <a:ext cx="4196305" cy="3447288"/>
          </a:xfrm>
        </p:spPr>
        <p:txBody>
          <a:bodyPr/>
          <a:lstStyle/>
          <a:p>
            <a:r>
              <a:rPr lang="ru-RU" dirty="0" smtClean="0"/>
              <a:t> </a:t>
            </a:r>
          </a:p>
          <a:p>
            <a:endParaRPr lang="ru-RU" dirty="0"/>
          </a:p>
          <a:p>
            <a:pPr marL="0" indent="0">
              <a:buNone/>
            </a:pPr>
            <a:r>
              <a:rPr lang="ru-RU" sz="1600" dirty="0" smtClean="0"/>
              <a:t>                        </a:t>
            </a:r>
            <a:endParaRPr lang="ru-RU" sz="1600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77821" y="1775803"/>
            <a:ext cx="2520280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462397" y="1772816"/>
            <a:ext cx="2397249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17611" y="4221087"/>
            <a:ext cx="2480490" cy="23252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1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635896" y="1772815"/>
            <a:ext cx="2181225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3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300192" y="4293096"/>
            <a:ext cx="2541265" cy="2181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4" name="Picture 8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347864" y="4293096"/>
            <a:ext cx="2664296" cy="22532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16020509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116632"/>
            <a:ext cx="8229600" cy="6741368"/>
          </a:xfrm>
        </p:spPr>
        <p:txBody>
          <a:bodyPr>
            <a:normAutofit fontScale="90000"/>
          </a:bodyPr>
          <a:lstStyle/>
          <a:p>
            <a:pPr algn="l"/>
            <a:r>
              <a:rPr lang="ru-RU" sz="40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40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40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Планируем:</a:t>
            </a:r>
            <a:br>
              <a:rPr lang="ru-RU" sz="40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1.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Вовлекать пожилых людей для участия в художественной самодеятельности,  в проведении  досуговых мероприятий.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2.</a:t>
            </a: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Продолжать разработку долгосрочного проекта «Золотой возраст».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3</a:t>
            </a:r>
            <a:r>
              <a:rPr lang="ru-RU" sz="3200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Разработать и реализовать новые творческие проекты в рамках  гастрольной, фестивальной, конкурсной и выставочной деятельности.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32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14193948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628800"/>
          </a:xfrm>
        </p:spPr>
        <p:txBody>
          <a:bodyPr>
            <a:noAutofit/>
          </a:bodyPr>
          <a:lstStyle/>
          <a:p>
            <a: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Действия по сохранению и развитию самодеятельного народного творчества; Поддержка народных художественных ремесел и мастеров ДПИ.</a:t>
            </a:r>
            <a:endParaRPr lang="ru-RU" sz="24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123" name="Picture 3" descr="L:\Фотки с мероприятия\20181125_12265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516216" y="1517864"/>
            <a:ext cx="2304256" cy="24842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L:\Фотки с мероприятия\IMG-20181015-WA0004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1700808"/>
            <a:ext cx="3384376" cy="239345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125" name="Picture 5" descr="L:\Фотки с мероприятия\5.jpg"/>
          <p:cNvPicPr>
            <a:picLocks noGrp="1" noChangeAspect="1" noChangeArrowheads="1"/>
          </p:cNvPicPr>
          <p:nvPr>
            <p:ph sz="quarter" idx="13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23528" y="4365104"/>
            <a:ext cx="1152128" cy="21894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126" name="Picture 6" descr="L:\Фотки с мероприятия\DSC_0692 (2)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475656" y="4365104"/>
            <a:ext cx="1296144" cy="21602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127" name="Picture 7" descr="L:\Фотки с мероприятия\20181125_125703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785255" y="4365104"/>
            <a:ext cx="1290662" cy="21602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129" name="Picture 9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846849" y="1753865"/>
            <a:ext cx="2520280" cy="22873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Объект 5"/>
          <p:cNvSpPr>
            <a:spLocks noGrp="1"/>
          </p:cNvSpPr>
          <p:nvPr>
            <p:ph sz="quarter" idx="14"/>
          </p:nvPr>
        </p:nvSpPr>
        <p:spPr>
          <a:xfrm>
            <a:off x="251520" y="4094262"/>
            <a:ext cx="8568952" cy="2763738"/>
          </a:xfrm>
        </p:spPr>
        <p:txBody>
          <a:bodyPr>
            <a:normAutofit fontScale="32500" lnSpcReduction="20000"/>
          </a:bodyPr>
          <a:lstStyle/>
          <a:p>
            <a:pPr marL="0" indent="0">
              <a:buNone/>
            </a:pPr>
            <a:r>
              <a:rPr lang="ru-RU" sz="2500" b="1" dirty="0" smtClean="0">
                <a:solidFill>
                  <a:srgbClr val="C00000"/>
                </a:solidFill>
              </a:rPr>
              <a:t>              </a:t>
            </a:r>
            <a:r>
              <a:rPr lang="ru-RU" sz="4900" b="1" dirty="0" smtClean="0">
                <a:solidFill>
                  <a:srgbClr val="C00000"/>
                </a:solidFill>
              </a:rPr>
              <a:t>Группа «Девчата»                                       Театр-миниатюр «Радуга»                    Клуб «</a:t>
            </a:r>
            <a:r>
              <a:rPr lang="ru-RU" sz="4900" b="1" dirty="0" err="1" smtClean="0">
                <a:solidFill>
                  <a:srgbClr val="C00000"/>
                </a:solidFill>
              </a:rPr>
              <a:t>Бяхет</a:t>
            </a:r>
            <a:r>
              <a:rPr lang="ru-RU" sz="4900" b="1" dirty="0" smtClean="0">
                <a:solidFill>
                  <a:srgbClr val="C00000"/>
                </a:solidFill>
              </a:rPr>
              <a:t>» </a:t>
            </a: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ru-RU" sz="1800" b="1" dirty="0" smtClean="0">
                <a:solidFill>
                  <a:srgbClr val="C00000"/>
                </a:solidFill>
              </a:rPr>
              <a:t>  </a:t>
            </a:r>
          </a:p>
          <a:p>
            <a:pPr marL="0" indent="0">
              <a:buNone/>
            </a:pPr>
            <a:r>
              <a:rPr lang="ru-RU" sz="1800" b="1" dirty="0" smtClean="0">
                <a:solidFill>
                  <a:srgbClr val="C00000"/>
                </a:solidFill>
              </a:rPr>
              <a:t>       </a:t>
            </a: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ru-RU" sz="1800" b="1" dirty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ru-RU" sz="5500" b="1" dirty="0" smtClean="0">
                <a:solidFill>
                  <a:srgbClr val="C00000"/>
                </a:solidFill>
              </a:rPr>
              <a:t>         Клуб «Звонкие голоса»                                                      Группа «Ладушки»     </a:t>
            </a:r>
            <a:endParaRPr lang="ru-RU" sz="5500" b="1" dirty="0">
              <a:solidFill>
                <a:srgbClr val="C00000"/>
              </a:solidFill>
            </a:endParaRPr>
          </a:p>
        </p:txBody>
      </p:sp>
      <p:pic>
        <p:nvPicPr>
          <p:cNvPr id="5131" name="Picture 11" descr="L:\Фотки с мероприятия\20181125_124118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775797" y="4375989"/>
            <a:ext cx="4044675" cy="21493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25980811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6403040"/>
          </a:xfrm>
        </p:spPr>
        <p:txBody>
          <a:bodyPr>
            <a:normAutofit fontScale="90000"/>
          </a:bodyPr>
          <a:lstStyle/>
          <a:p>
            <a:pPr algn="l"/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2017 год – 4 формирования самодеятельного народного творчества, в них 26 человек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2018 год – 5 формирований самодеятельного народного творчества, в них 33 человека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1.Создание новых и развитие, сохранение действующих коллективов художественной самодеятельности.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2. Профессиональная переподготовка специалистов.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3.Улучшение материально –технической базы коллективов.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4.Поощрение участников клубных формирований(моральное и материальное стимулирование)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40133644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ъект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899594" y="548680"/>
            <a:ext cx="8064894" cy="6120680"/>
          </a:xfrm>
        </p:spPr>
        <p:txBody>
          <a:bodyPr>
            <a:normAutofit fontScale="90000"/>
          </a:bodyPr>
          <a:lstStyle/>
          <a:p>
            <a:pPr algn="l"/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</a:t>
            </a:r>
            <a:r>
              <a:rPr lang="ru-RU" sz="36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Антонова Любовь </a:t>
            </a:r>
            <a:br>
              <a:rPr lang="ru-RU" sz="36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                                Яковлевна</a:t>
            </a:r>
            <a:r>
              <a:rPr lang="ru-RU" sz="28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Лауреат районных конкурсов.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Занесена в «Золотую книгу                          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мастеров ДПИ».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Ведет кружок по вязанию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                                          «Узелок» в ДК                               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                                </a:t>
            </a:r>
            <a:r>
              <a:rPr lang="ru-RU" sz="2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7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Планируем: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Устраивать персональные выставки.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Вести работу по вовлечению в кружки ДПИ.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3. 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Принимать участие в районных и региональных смотрах.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28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95537" y="404664"/>
            <a:ext cx="3528391" cy="3600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20546515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44624"/>
            <a:ext cx="8229600" cy="2808312"/>
          </a:xfrm>
        </p:spPr>
        <p:txBody>
          <a:bodyPr>
            <a:normAutofit/>
          </a:bodyPr>
          <a:lstStyle/>
          <a:p>
            <a: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Стратегия развития библиотечного дела:</a:t>
            </a:r>
            <a:br>
              <a:rPr lang="ru-RU" sz="32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32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Библиотекарь: </a:t>
            </a:r>
            <a:r>
              <a:rPr lang="ru-RU" sz="2800" b="1" dirty="0" err="1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Сайфулина</a:t>
            </a: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 Г.Р.</a:t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sz="2800" b="1" dirty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8194" name="Picture 2" descr="C:\Users\Admin\Desktop\image (5)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131840" y="1556792"/>
            <a:ext cx="2952328" cy="50405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344259772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2492896"/>
          </a:xfrm>
        </p:spPr>
        <p:txBody>
          <a:bodyPr>
            <a:normAutofit/>
          </a:bodyPr>
          <a:lstStyle/>
          <a:p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Выявление культурных брендов территорий и привлечение внимания широкой общественности к их продвижению; Создание и реализация проектов по продвижению брендов территорий.</a:t>
            </a: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sz="quarter" idx="13"/>
          </p:nvPr>
        </p:nvSpPr>
        <p:spPr/>
        <p:txBody>
          <a:bodyPr/>
          <a:lstStyle/>
          <a:p>
            <a:endParaRPr lang="ru-RU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dirty="0"/>
          </a:p>
          <a:p>
            <a:endParaRPr lang="ru-RU" dirty="0" smtClean="0"/>
          </a:p>
          <a:p>
            <a:endParaRPr lang="ru-RU" dirty="0"/>
          </a:p>
          <a:p>
            <a:pPr marL="0" indent="0">
              <a:buNone/>
            </a:pPr>
            <a:r>
              <a:rPr lang="ru-RU" sz="2800" b="1" i="1" dirty="0" smtClean="0">
                <a:solidFill>
                  <a:srgbClr val="FF0000"/>
                </a:solidFill>
              </a:rPr>
              <a:t>Клуб «</a:t>
            </a:r>
            <a:r>
              <a:rPr lang="ru-RU" sz="2800" b="1" i="1" dirty="0" err="1" smtClean="0">
                <a:solidFill>
                  <a:srgbClr val="FF0000"/>
                </a:solidFill>
              </a:rPr>
              <a:t>Бяхет</a:t>
            </a:r>
            <a:r>
              <a:rPr lang="ru-RU" sz="2800" b="1" i="1" dirty="0" smtClean="0">
                <a:solidFill>
                  <a:srgbClr val="FF0000"/>
                </a:solidFill>
              </a:rPr>
              <a:t>»</a:t>
            </a:r>
            <a:endParaRPr lang="ru-RU" sz="2800" b="1" i="1" dirty="0">
              <a:solidFill>
                <a:srgbClr val="FF0000"/>
              </a:solidFill>
            </a:endParaRPr>
          </a:p>
        </p:txBody>
      </p:sp>
      <p:sp>
        <p:nvSpPr>
          <p:cNvPr id="4" name="Объект 3"/>
          <p:cNvSpPr>
            <a:spLocks noGrp="1"/>
          </p:cNvSpPr>
          <p:nvPr>
            <p:ph sz="quarter" idx="14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07504" y="2005169"/>
            <a:ext cx="3312368" cy="309634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1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220072" y="2108989"/>
            <a:ext cx="3672408" cy="2631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20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131840" y="3789040"/>
            <a:ext cx="3096344" cy="2808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40367657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1520" y="338328"/>
            <a:ext cx="8640960" cy="6403040"/>
          </a:xfrm>
        </p:spPr>
        <p:txBody>
          <a:bodyPr>
            <a:normAutofit/>
          </a:bodyPr>
          <a:lstStyle/>
          <a:p>
            <a:pPr algn="l"/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1.Продолжать изучение культуры татарского народа. </a:t>
            </a:r>
            <a:b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2.Посредством </a:t>
            </a:r>
            <a:r>
              <a:rPr lang="ru-RU" sz="36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соц.сетей</a:t>
            </a:r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в интернет пространство транслировать программы мероприятий, работу клубных формирований с населением татарской национальности. 3.Публиковать анонсы мероприятий в СМИ.</a:t>
            </a:r>
            <a:b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4.Реализовать проекты гастрольной деятельности клуба «</a:t>
            </a:r>
            <a:r>
              <a:rPr lang="ru-RU" sz="3600" b="1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Бяхет</a:t>
            </a:r>
            <a:r>
              <a:rPr lang="ru-RU" sz="36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».</a:t>
            </a:r>
            <a:endParaRPr lang="ru-RU" sz="36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99999799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338328"/>
            <a:ext cx="8229600" cy="6259024"/>
          </a:xfrm>
        </p:spPr>
        <p:txBody>
          <a:bodyPr>
            <a:normAutofit fontScale="90000"/>
          </a:bodyPr>
          <a:lstStyle/>
          <a:p>
            <a:pPr algn="l"/>
            <a:r>
              <a:rPr lang="ru-RU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</a:t>
            </a:r>
            <a:r>
              <a:rPr lang="ru-RU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Ожидаемый результат.</a:t>
            </a:r>
            <a:br>
              <a:rPr lang="ru-RU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Увеличение клубных формирований.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Увеличение участников клубных формирований.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Увеличение количества посетителей культурно-досуговых мероприятий.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Увеличение выездных творческих программ.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5.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Увеличение количества и качества проводимых мероприятий.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6.</a:t>
            </a:r>
            <a: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Укрепление материально-технической базы учреждения.</a:t>
            </a:r>
            <a:br>
              <a:rPr lang="ru-RU" sz="3600" dirty="0" smtClean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ru-RU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8260930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611560" y="404664"/>
            <a:ext cx="8064896" cy="6048672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100331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000">
        <p:wipe/>
      </p:transition>
    </mc:Choice>
    <mc:Fallback>
      <p:transition spd="slow">
        <p:wipe/>
      </p:transition>
    </mc:Fallback>
  </mc:AlternateContent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Волна">
  <a:themeElements>
    <a:clrScheme name="Волна">
      <a:dk1>
        <a:sysClr val="windowText" lastClr="000000"/>
      </a:dk1>
      <a:lt1>
        <a:sysClr val="window" lastClr="FFFFFF"/>
      </a:lt1>
      <a:dk2>
        <a:srgbClr val="073E87"/>
      </a:dk2>
      <a:lt2>
        <a:srgbClr val="C6E7FC"/>
      </a:lt2>
      <a:accent1>
        <a:srgbClr val="31B6FD"/>
      </a:accent1>
      <a:accent2>
        <a:srgbClr val="4584D3"/>
      </a:accent2>
      <a:accent3>
        <a:srgbClr val="5BD078"/>
      </a:accent3>
      <a:accent4>
        <a:srgbClr val="A5D028"/>
      </a:accent4>
      <a:accent5>
        <a:srgbClr val="F5C040"/>
      </a:accent5>
      <a:accent6>
        <a:srgbClr val="05E0DB"/>
      </a:accent6>
      <a:hlink>
        <a:srgbClr val="0080FF"/>
      </a:hlink>
      <a:folHlink>
        <a:srgbClr val="5EAEFF"/>
      </a:folHlink>
    </a:clrScheme>
    <a:fontScheme name="Волна">
      <a:majorFont>
        <a:latin typeface="Candara"/>
        <a:ea typeface=""/>
        <a:cs typeface=""/>
        <a:font script="Jpan" typeface="HGP明朝E"/>
        <a:font script="Hang" typeface="HY그래픽M"/>
        <a:font script="Hans" typeface="华文新魏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ndara"/>
        <a:ea typeface=""/>
        <a:cs typeface=""/>
        <a:font script="Jpan" typeface="HGP明朝E"/>
        <a:font script="Hang" typeface="HY그래픽M"/>
        <a:font script="Hans" typeface="华文楷体"/>
        <a:font script="Hant" typeface="標楷體"/>
        <a:font script="Arab" typeface="Arial"/>
        <a:font script="Hebr" typeface="Arial"/>
        <a:font script="Thai" typeface="Kodchiang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Волна">
      <a:fillStyleLst>
        <a:solidFill>
          <a:schemeClr val="phClr"/>
        </a:solidFill>
        <a:gradFill rotWithShape="1">
          <a:gsLst>
            <a:gs pos="0">
              <a:schemeClr val="phClr">
                <a:tint val="0"/>
              </a:schemeClr>
            </a:gs>
            <a:gs pos="44000">
              <a:schemeClr val="phClr">
                <a:tint val="60000"/>
                <a:satMod val="120000"/>
              </a:schemeClr>
            </a:gs>
            <a:gs pos="100000">
              <a:schemeClr val="phClr">
                <a:tint val="90000"/>
                <a:alpha val="100000"/>
                <a:lumMod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20000"/>
                <a:lumMod val="120000"/>
              </a:schemeClr>
            </a:gs>
            <a:gs pos="100000">
              <a:schemeClr val="phClr">
                <a:shade val="89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lumMod val="8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prstMaterial="flat">
            <a:bevelT w="12700" h="12700"/>
          </a:sp3d>
        </a:effectStyle>
        <a:effectStyle>
          <a:effectLst>
            <a:outerShdw blurRad="50800" dist="25400" dir="5400000" rotWithShape="0">
              <a:srgbClr val="000000">
                <a:alpha val="38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6360000"/>
            </a:lightRig>
          </a:scene3d>
          <a:sp3d contourW="19050" prstMaterial="flat">
            <a:bevelT w="63500" h="63500"/>
            <a:contourClr>
              <a:schemeClr val="phClr">
                <a:shade val="25000"/>
                <a:satMod val="18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40000">
              <a:schemeClr val="phClr">
                <a:tint val="94000"/>
                <a:shade val="94000"/>
                <a:alpha val="100000"/>
                <a:satMod val="114000"/>
                <a:lumMod val="114000"/>
              </a:schemeClr>
            </a:gs>
            <a:gs pos="74000">
              <a:schemeClr val="phClr">
                <a:tint val="94000"/>
                <a:shade val="94000"/>
                <a:satMod val="128000"/>
                <a:lumMod val="100000"/>
              </a:schemeClr>
            </a:gs>
            <a:gs pos="100000">
              <a:schemeClr val="phClr">
                <a:tint val="98000"/>
                <a:shade val="100000"/>
                <a:hueMod val="98000"/>
                <a:satMod val="100000"/>
                <a:lumMod val="74000"/>
              </a:schemeClr>
            </a:gs>
          </a:gsLst>
          <a:path path="circle">
            <a:fillToRect l="20000" t="-40000" r="20000" b="14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6000"/>
                <a:satMod val="130000"/>
                <a:lumMod val="50000"/>
              </a:schemeClr>
              <a:schemeClr val="phClr">
                <a:tint val="96000"/>
                <a:satMod val="114000"/>
                <a:lumMod val="114000"/>
              </a:schemeClr>
            </a:duotone>
          </a:blip>
          <a:stretch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Waveform</Template>
  <TotalTime>559</TotalTime>
  <Words>297</Words>
  <Application>Microsoft Office PowerPoint</Application>
  <PresentationFormat>Экран (4:3)</PresentationFormat>
  <Paragraphs>108</Paragraphs>
  <Slides>20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20</vt:i4>
      </vt:variant>
    </vt:vector>
  </HeadingPairs>
  <TitlesOfParts>
    <vt:vector size="21" baseType="lpstr">
      <vt:lpstr>Волна</vt:lpstr>
      <vt:lpstr>Стратегия развития Воробьевского  муниципального центра культуры на 2019 – 2024 год </vt:lpstr>
      <vt:lpstr>Штатное расписание:  1. Директор 2. Художественный руководитель 3. Бухгалтер  4. Рабочий по КО и РЗ 5. Рабочий по КО и РЗ 6. Рабочий ВМЦК</vt:lpstr>
      <vt:lpstr>Работа с электронными информационными ресурсами, их соответствие требованиям</vt:lpstr>
      <vt:lpstr>1.Модернизация официального сайта. 2.Интеграция проектов и программ ДК в интернет пространство посредством социальных сетей. 3.Трансляция опыта на сайте.</vt:lpstr>
      <vt:lpstr>Независимая оценка качества</vt:lpstr>
      <vt:lpstr>  Укрепление материально-технической базы  1. Проведение капитального ремонта, отвечающего современным требованиям и технологиям.  2.Приобретение театральных костюмов для развития худ. самодеятельности. 3. Модернизация технического оснащения.  4. Обновление игрового и спортивного инвентаря.  </vt:lpstr>
      <vt:lpstr>Повышение квалификации специалистов МЦК</vt:lpstr>
      <vt:lpstr>Комплекс мер, направленных на поддержку талантливой молодежи</vt:lpstr>
      <vt:lpstr>Реализация государственной программы «Патриотическое воспитание граждан РФ на 2016-2020 годы»; укрепление и развитие системы патриотического воспитания специалистами МЦК; связь с другими учреждениями МО в данном направлении.</vt:lpstr>
      <vt:lpstr>Основные задачи МЦК  по патриотическому воспитанию:   1. Воспитание чувства любви к родному краю. 2. Воспитание чувства любви и гордости за свою страну, ее героическое прошлое. 3. На примере проводимых мероприятий МЦК воспитывать такие качества, как мужество, героизм, национальную гордость. 4. Продолжать работу с клубом «Паруса Надежды», функционирующим в библиотеке с 2018 года.   Работаем в этом направлении с ветеранской организацией и со школой.  </vt:lpstr>
      <vt:lpstr>Реализация программы «Стратегия действия в интересах граждан старшего поколения в РФ до 2025 года»; вовлечение в культурно-досуговую деятельность людей старшего поколения.</vt:lpstr>
      <vt:lpstr> Планируем:  1. Вовлекать пожилых людей для участия в художественной самодеятельности,  в проведении  досуговых мероприятий.  2. Продолжать разработку долгосрочного проекта «Золотой возраст».  3. Разработать и реализовать новые творческие проекты в рамках  гастрольной, фестивальной, конкурсной и выставочной деятельности. </vt:lpstr>
      <vt:lpstr>Действия по сохранению и развитию самодеятельного народного творчества; Поддержка народных художественных ремесел и мастеров ДПИ.</vt:lpstr>
      <vt:lpstr>2017 год – 4 формирования самодеятельного народного творчества, в них 26 человек  2018 год – 5 формирований самодеятельного народного творчества, в них 33 человека  1.Создание новых и развитие, сохранение действующих коллективов художественной самодеятельности. 2. Профессиональная переподготовка специалистов. 3.Улучшение материально –технической базы коллективов. 4.Поощрение участников клубных формирований(моральное и материальное стимулирование) </vt:lpstr>
      <vt:lpstr>                                          Антонова Любовь                                   Яковлевна                                           Лауреат районных конкурсов.                                           Занесена в «Золотую книгу                                                                     мастеров ДПИ».                                           Ведет кружок по вязанию                                            «Узелок» в ДК                                                                   Планируем: 1. Устраивать персональные выставки. 2. Вести работу по вовлечению в кружки ДПИ. 3. Принимать участие в районных и региональных смотрах. </vt:lpstr>
      <vt:lpstr>Стратегия развития библиотечного дела:  Библиотекарь: Сайфулина Г.Р.   </vt:lpstr>
      <vt:lpstr>Выявление культурных брендов территорий и привлечение внимания широкой общественности к их продвижению; Создание и реализация проектов по продвижению брендов территорий.</vt:lpstr>
      <vt:lpstr>1.Продолжать изучение культуры татарского народа.  2.Посредством соц.сетей в интернет пространство транслировать программы мероприятий, работу клубных формирований с населением татарской национальности. 3.Публиковать анонсы мероприятий в СМИ. 4.Реализовать проекты гастрольной деятельности клуба «Бяхет».</vt:lpstr>
      <vt:lpstr>              Ожидаемый результат. 1. Увеличение клубных формирований. 2. Увеличение участников клубных формирований. 3. Увеличение количества посетителей культурно-досуговых мероприятий. 4. Увеличение выездных творческих программ. 5. Увеличение количества и качества проводимых мероприятий. 6. Укрепление материально-технической базы учреждения. </vt:lpstr>
      <vt:lpstr>Слайд 20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Стратегия развития Воробьевского  муниципального центра культуры на 2019 – 2024 год </dc:title>
  <dc:creator>Admin</dc:creator>
  <cp:lastModifiedBy>Совет</cp:lastModifiedBy>
  <cp:revision>54</cp:revision>
  <dcterms:created xsi:type="dcterms:W3CDTF">2019-02-24T04:15:06Z</dcterms:created>
  <dcterms:modified xsi:type="dcterms:W3CDTF">2019-04-30T13:49:19Z</dcterms:modified>
</cp:coreProperties>
</file>