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1" r:id="rId3"/>
    <p:sldId id="257" r:id="rId4"/>
    <p:sldId id="355" r:id="rId5"/>
    <p:sldId id="293" r:id="rId6"/>
    <p:sldId id="312" r:id="rId7"/>
    <p:sldId id="316" r:id="rId8"/>
    <p:sldId id="317" r:id="rId9"/>
    <p:sldId id="318" r:id="rId10"/>
    <p:sldId id="369" r:id="rId11"/>
    <p:sldId id="371" r:id="rId12"/>
    <p:sldId id="370" r:id="rId13"/>
    <p:sldId id="258" r:id="rId14"/>
    <p:sldId id="268" r:id="rId15"/>
    <p:sldId id="271" r:id="rId16"/>
    <p:sldId id="372" r:id="rId17"/>
    <p:sldId id="269" r:id="rId18"/>
    <p:sldId id="373" r:id="rId19"/>
    <p:sldId id="319" r:id="rId20"/>
    <p:sldId id="313" r:id="rId21"/>
    <p:sldId id="314" r:id="rId22"/>
    <p:sldId id="320" r:id="rId23"/>
    <p:sldId id="321" r:id="rId24"/>
    <p:sldId id="322" r:id="rId25"/>
    <p:sldId id="323" r:id="rId26"/>
    <p:sldId id="259" r:id="rId27"/>
    <p:sldId id="263" r:id="rId28"/>
    <p:sldId id="261" r:id="rId29"/>
    <p:sldId id="262" r:id="rId30"/>
    <p:sldId id="264" r:id="rId31"/>
    <p:sldId id="260" r:id="rId32"/>
    <p:sldId id="324" r:id="rId33"/>
    <p:sldId id="366" r:id="rId34"/>
    <p:sldId id="286" r:id="rId35"/>
    <p:sldId id="365" r:id="rId36"/>
    <p:sldId id="327" r:id="rId37"/>
    <p:sldId id="359" r:id="rId38"/>
    <p:sldId id="325" r:id="rId39"/>
    <p:sldId id="326" r:id="rId40"/>
    <p:sldId id="265" r:id="rId41"/>
    <p:sldId id="328" r:id="rId42"/>
    <p:sldId id="360" r:id="rId43"/>
    <p:sldId id="361" r:id="rId44"/>
    <p:sldId id="368" r:id="rId45"/>
    <p:sldId id="362" r:id="rId46"/>
    <p:sldId id="363" r:id="rId47"/>
    <p:sldId id="364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58" r:id="rId63"/>
    <p:sldId id="346" r:id="rId64"/>
    <p:sldId id="353" r:id="rId65"/>
    <p:sldId id="347" r:id="rId66"/>
    <p:sldId id="348" r:id="rId67"/>
    <p:sldId id="349" r:id="rId68"/>
    <p:sldId id="367" r:id="rId69"/>
    <p:sldId id="350" r:id="rId70"/>
    <p:sldId id="351" r:id="rId71"/>
    <p:sldId id="352" r:id="rId72"/>
    <p:sldId id="272" r:id="rId73"/>
    <p:sldId id="273" r:id="rId74"/>
    <p:sldId id="274" r:id="rId75"/>
    <p:sldId id="275" r:id="rId76"/>
    <p:sldId id="276" r:id="rId77"/>
    <p:sldId id="279" r:id="rId78"/>
    <p:sldId id="281" r:id="rId79"/>
    <p:sldId id="280" r:id="rId80"/>
    <p:sldId id="282" r:id="rId81"/>
    <p:sldId id="283" r:id="rId82"/>
    <p:sldId id="284" r:id="rId83"/>
    <p:sldId id="287" r:id="rId84"/>
    <p:sldId id="294" r:id="rId85"/>
    <p:sldId id="292" r:id="rId86"/>
    <p:sldId id="295" r:id="rId87"/>
    <p:sldId id="299" r:id="rId88"/>
    <p:sldId id="304" r:id="rId89"/>
    <p:sldId id="308" r:id="rId90"/>
    <p:sldId id="356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58" autoAdjust="0"/>
  </p:normalViewPr>
  <p:slideViewPr>
    <p:cSldViewPr>
      <p:cViewPr varScale="1">
        <p:scale>
          <a:sx n="74" d="100"/>
          <a:sy n="74" d="100"/>
        </p:scale>
        <p:origin x="-105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Tanya\&#1056;&#1072;&#1073;&#1086;&#1095;&#1080;&#1081;%20&#1089;&#1090;&#1086;&#1083;\&#1044;&#1051;&#1071;%20&#1055;&#1056;&#1045;&#1047;&#1045;&#1053;&#1058;&#1040;&#1062;&#1048;&#1048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3240359"/>
          </a:xfrm>
        </p:spPr>
        <p:txBody>
          <a:bodyPr>
            <a:normAutofit fontScale="90000"/>
          </a:bodyPr>
          <a:lstStyle/>
          <a:p>
            <a:r>
              <a:rPr lang="ru-RU" sz="8800" b="1" smtClean="0">
                <a:solidFill>
                  <a:srgbClr val="FF0000"/>
                </a:solidFill>
                <a:latin typeface="Monotype Corsiva" pitchFamily="66" charset="0"/>
              </a:rPr>
              <a:t>КРАСИВОЕ </a:t>
            </a:r>
            <a:br>
              <a:rPr lang="ru-RU" sz="8800" b="1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8800" b="1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8800" b="1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8800" b="1" smtClean="0">
                <a:solidFill>
                  <a:srgbClr val="FF0000"/>
                </a:solidFill>
                <a:latin typeface="Monotype Corsiva" pitchFamily="66" charset="0"/>
              </a:rPr>
              <a:t>НАШЕ СЕЛО</a:t>
            </a:r>
            <a:endParaRPr lang="ru-RU" sz="8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ДЛЯ 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7344815" cy="532859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52736"/>
            <a:ext cx="8046156" cy="507342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ы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8352928" cy="518457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80919" cy="57214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-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=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8250" y="1124744"/>
            <a:ext cx="6667500" cy="4560887"/>
          </a:xfrm>
        </p:spPr>
      </p:pic>
    </p:spTree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764704"/>
            <a:ext cx="5688632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щ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6483" y="1124744"/>
            <a:ext cx="7651033" cy="500141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у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052736"/>
            <a:ext cx="7128791" cy="507342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4313" y="1124744"/>
            <a:ext cx="7728127" cy="500141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7200799" cy="514543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416823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et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7560840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Воробьёвского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сельского совета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24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556792"/>
            <a:ext cx="6034617" cy="456937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B050"/>
                </a:solidFill>
              </a:rPr>
              <a:t>Воробьёвская</a:t>
            </a:r>
            <a:r>
              <a:rPr lang="ru-RU" b="1" i="1" dirty="0" smtClean="0">
                <a:solidFill>
                  <a:srgbClr val="00B050"/>
                </a:solidFill>
              </a:rPr>
              <a:t> средняя общеобразовательная школа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5" name="Содержимое 4" descr="р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628800"/>
            <a:ext cx="7427168" cy="4752528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Воробьёвский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муниципальный центр культуры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_24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484784"/>
            <a:ext cx="5328592" cy="511256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Детский сад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_24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4824"/>
            <a:ext cx="4038600" cy="3532832"/>
          </a:xfrm>
        </p:spPr>
      </p:pic>
      <p:pic>
        <p:nvPicPr>
          <p:cNvPr id="6" name="Содержимое 5" descr="DSC_24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4824"/>
            <a:ext cx="4038600" cy="353283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7560839" cy="554461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ФАП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DSC_2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124744"/>
            <a:ext cx="4752528" cy="547260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Контора СПК «Нива»</a:t>
            </a:r>
            <a:endParaRPr lang="ru-RU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_2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70C0"/>
                </a:solidFill>
              </a:rPr>
              <a:t>Магазин 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DSC_24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196752"/>
            <a:ext cx="4608512" cy="492941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Магазин «Виктория»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DSC_2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_24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6408712" cy="6192688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2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548680"/>
            <a:ext cx="5760640" cy="604867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ж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764704"/>
            <a:ext cx="6473693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ч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4316288" cy="4104456"/>
          </a:xfrm>
        </p:spPr>
      </p:pic>
      <p:pic>
        <p:nvPicPr>
          <p:cNvPr id="6" name="Содержимое 5" descr="ло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00808"/>
            <a:ext cx="4495800" cy="403244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6624735" cy="528945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ъ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9" y="476672"/>
            <a:ext cx="6264696" cy="564949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052736"/>
            <a:ext cx="6401685" cy="507342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54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692696"/>
            <a:ext cx="5256584" cy="543346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692696"/>
            <a:ext cx="6912768" cy="543346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ап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4316288" cy="3816424"/>
          </a:xfrm>
        </p:spPr>
      </p:pic>
      <p:pic>
        <p:nvPicPr>
          <p:cNvPr id="6" name="Содержимое 5" descr="дь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28800"/>
            <a:ext cx="4495800" cy="374885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вс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316288" cy="3388816"/>
          </a:xfrm>
        </p:spPr>
      </p:pic>
      <p:pic>
        <p:nvPicPr>
          <p:cNvPr id="6" name="Содержимое 5" descr="ч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88840"/>
            <a:ext cx="4244280" cy="338881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50"/>
                </a:solidFill>
                <a:latin typeface="Arial Black" pitchFamily="34" charset="0"/>
              </a:rPr>
              <a:t>Школа</a:t>
            </a:r>
            <a:endParaRPr lang="ru-RU" b="1" i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5" name="Содержимое 4" descr="DSC_24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244280" cy="3604840"/>
          </a:xfrm>
        </p:spPr>
      </p:pic>
      <p:pic>
        <p:nvPicPr>
          <p:cNvPr id="6" name="Содержимое 5" descr="DSC_24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Школа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5" name="Содержимое 4" descr="DSC_24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244280" cy="3604840"/>
          </a:xfrm>
        </p:spPr>
      </p:pic>
      <p:pic>
        <p:nvPicPr>
          <p:cNvPr id="6" name="Содержимое 5" descr="DSC_25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72816"/>
            <a:ext cx="4316288" cy="3604840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_24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4316288" cy="3532832"/>
          </a:xfrm>
        </p:spPr>
      </p:pic>
      <p:pic>
        <p:nvPicPr>
          <p:cNvPr id="6" name="Содержимое 5" descr="DSC_25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484785"/>
            <a:ext cx="3922216" cy="424847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u="sng" dirty="0" smtClean="0">
                <a:solidFill>
                  <a:srgbClr val="FF0000"/>
                </a:solidFill>
                <a:latin typeface="Monotype Corsiva" pitchFamily="66" charset="0"/>
              </a:rPr>
              <a:t>Коллектив учителей</a:t>
            </a:r>
            <a:endParaRPr lang="ru-RU" sz="5400" b="1" i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п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7488832" cy="4608512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м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764704"/>
            <a:ext cx="7200800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764704"/>
            <a:ext cx="7200800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7975" y="692696"/>
            <a:ext cx="7342457" cy="543346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908720"/>
            <a:ext cx="6545701" cy="521744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ь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1" y="980728"/>
            <a:ext cx="6552728" cy="514543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1" y="764704"/>
            <a:ext cx="6840760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щ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836712"/>
            <a:ext cx="7200800" cy="528945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ъ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620688"/>
            <a:ext cx="7344816" cy="550547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836712"/>
            <a:ext cx="8046156" cy="528945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124744"/>
            <a:ext cx="8046156" cy="500141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764704"/>
            <a:ext cx="7056784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эж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836712"/>
            <a:ext cx="7056784" cy="528945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908720"/>
            <a:ext cx="6984776" cy="547260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х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1" y="836712"/>
            <a:ext cx="6624736" cy="5289451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908720"/>
            <a:ext cx="6984776" cy="521744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3" y="764704"/>
            <a:ext cx="6768752" cy="5361459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1" y="980728"/>
            <a:ext cx="6984776" cy="514543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052736"/>
            <a:ext cx="8046156" cy="5073427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н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908720"/>
            <a:ext cx="6912768" cy="521744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ю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7128792" cy="514543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B0F0"/>
                </a:solidFill>
              </a:rPr>
              <a:t>Семейная прогулка на лыжах</a:t>
            </a:r>
            <a:endParaRPr lang="ru-RU" b="1" i="1" dirty="0">
              <a:solidFill>
                <a:srgbClr val="00B0F0"/>
              </a:solidFill>
            </a:endParaRPr>
          </a:p>
        </p:txBody>
      </p:sp>
      <p:pic>
        <p:nvPicPr>
          <p:cNvPr id="4" name="Содержимое 3" descr="р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272807" cy="5184576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а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836712"/>
            <a:ext cx="7488832" cy="5112568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р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908720"/>
            <a:ext cx="7488831" cy="521744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а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7" y="980728"/>
            <a:ext cx="7056784" cy="5145435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ж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5" y="908720"/>
            <a:ext cx="7056784" cy="521744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17375" y="1600200"/>
            <a:ext cx="6509250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ъъ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ю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я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э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5100" y="2053431"/>
            <a:ext cx="6273800" cy="3619500"/>
          </a:xfr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ю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268760"/>
            <a:ext cx="5184576" cy="5040560"/>
          </a:xfr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76672"/>
            <a:ext cx="7488832" cy="561662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9" y="908720"/>
            <a:ext cx="7272808" cy="5217443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34</Words>
  <Application>Microsoft Office PowerPoint</Application>
  <PresentationFormat>Экран (4:3)</PresentationFormat>
  <Paragraphs>13</Paragraphs>
  <Slides>90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Тема Office</vt:lpstr>
      <vt:lpstr>КРАСИВОЕ   НАШЕ СЕЛО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Администрация Воробьёвского сельского совета</vt:lpstr>
      <vt:lpstr>Воробьёвская средняя общеобразовательная школа</vt:lpstr>
      <vt:lpstr>Воробьёвский муниципальный центр культуры</vt:lpstr>
      <vt:lpstr>Детский сад</vt:lpstr>
      <vt:lpstr>ФАП</vt:lpstr>
      <vt:lpstr>Контора СПК «Нива»</vt:lpstr>
      <vt:lpstr>Магазин </vt:lpstr>
      <vt:lpstr>Магазин «Виктория»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Школа</vt:lpstr>
      <vt:lpstr>Школа</vt:lpstr>
      <vt:lpstr>Слайд 46</vt:lpstr>
      <vt:lpstr>Коллектив учителей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Семейная прогулка на лыжах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НАШЕ СЕЛО</dc:title>
  <cp:lastModifiedBy>User</cp:lastModifiedBy>
  <cp:revision>24</cp:revision>
  <dcterms:modified xsi:type="dcterms:W3CDTF">2013-10-05T16:28:36Z</dcterms:modified>
</cp:coreProperties>
</file>